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28"/>
  </p:notesMasterIdLst>
  <p:sldIdLst>
    <p:sldId id="258" r:id="rId6"/>
    <p:sldId id="278" r:id="rId7"/>
    <p:sldId id="259" r:id="rId8"/>
    <p:sldId id="274" r:id="rId9"/>
    <p:sldId id="276" r:id="rId10"/>
    <p:sldId id="275" r:id="rId11"/>
    <p:sldId id="286" r:id="rId12"/>
    <p:sldId id="265" r:id="rId13"/>
    <p:sldId id="277" r:id="rId14"/>
    <p:sldId id="287" r:id="rId15"/>
    <p:sldId id="288" r:id="rId16"/>
    <p:sldId id="280" r:id="rId17"/>
    <p:sldId id="260" r:id="rId18"/>
    <p:sldId id="268" r:id="rId19"/>
    <p:sldId id="264" r:id="rId20"/>
    <p:sldId id="282" r:id="rId21"/>
    <p:sldId id="283" r:id="rId22"/>
    <p:sldId id="284" r:id="rId23"/>
    <p:sldId id="281" r:id="rId24"/>
    <p:sldId id="273" r:id="rId25"/>
    <p:sldId id="279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/>
    <p:restoredTop sz="94557"/>
  </p:normalViewPr>
  <p:slideViewPr>
    <p:cSldViewPr snapToGrid="0" snapToObjects="1">
      <p:cViewPr varScale="1">
        <p:scale>
          <a:sx n="134" d="100"/>
          <a:sy n="134" d="100"/>
        </p:scale>
        <p:origin x="3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igh Skaggs" userId="007e7eb1-71b6-4081-86a3-374d5994c56f" providerId="ADAL" clId="{C3D9A3B6-93EB-2141-B811-260F48F9EB9C}"/>
    <pc:docChg chg="modSld">
      <pc:chgData name="Kyleigh Skaggs" userId="007e7eb1-71b6-4081-86a3-374d5994c56f" providerId="ADAL" clId="{C3D9A3B6-93EB-2141-B811-260F48F9EB9C}" dt="2022-06-15T17:09:21.224" v="5" actId="20577"/>
      <pc:docMkLst>
        <pc:docMk/>
      </pc:docMkLst>
      <pc:sldChg chg="modSp mod">
        <pc:chgData name="Kyleigh Skaggs" userId="007e7eb1-71b6-4081-86a3-374d5994c56f" providerId="ADAL" clId="{C3D9A3B6-93EB-2141-B811-260F48F9EB9C}" dt="2022-06-15T17:09:21.224" v="5" actId="20577"/>
        <pc:sldMkLst>
          <pc:docMk/>
          <pc:sldMk cId="369751071" sldId="282"/>
        </pc:sldMkLst>
        <pc:spChg chg="mod">
          <ac:chgData name="Kyleigh Skaggs" userId="007e7eb1-71b6-4081-86a3-374d5994c56f" providerId="ADAL" clId="{C3D9A3B6-93EB-2141-B811-260F48F9EB9C}" dt="2022-06-15T17:09:21.224" v="5" actId="20577"/>
          <ac:spMkLst>
            <pc:docMk/>
            <pc:sldMk cId="369751071" sldId="282"/>
            <ac:spMk id="4" creationId="{946EFBD9-6283-9573-FD87-8C4E3496C246}"/>
          </ac:spMkLst>
        </pc:spChg>
      </pc:sldChg>
    </pc:docChg>
  </pc:docChgLst>
  <pc:docChgLst>
    <pc:chgData name="Kyleigh Skaggs" userId="007e7eb1-71b6-4081-86a3-374d5994c56f" providerId="ADAL" clId="{D299E740-32E6-8B42-ACF7-08E6E4CF0E7D}"/>
    <pc:docChg chg="undo custSel addSld modSld modMainMaster">
      <pc:chgData name="Kyleigh Skaggs" userId="007e7eb1-71b6-4081-86a3-374d5994c56f" providerId="ADAL" clId="{D299E740-32E6-8B42-ACF7-08E6E4CF0E7D}" dt="2022-05-19T18:10:39.685" v="1150" actId="113"/>
      <pc:docMkLst>
        <pc:docMk/>
      </pc:docMkLst>
      <pc:sldChg chg="addSp delSp modSp mod">
        <pc:chgData name="Kyleigh Skaggs" userId="007e7eb1-71b6-4081-86a3-374d5994c56f" providerId="ADAL" clId="{D299E740-32E6-8B42-ACF7-08E6E4CF0E7D}" dt="2022-05-19T16:36:26.872" v="901" actId="207"/>
        <pc:sldMkLst>
          <pc:docMk/>
          <pc:sldMk cId="821147854" sldId="260"/>
        </pc:sldMkLst>
        <pc:spChg chg="add del mod">
          <ac:chgData name="Kyleigh Skaggs" userId="007e7eb1-71b6-4081-86a3-374d5994c56f" providerId="ADAL" clId="{D299E740-32E6-8B42-ACF7-08E6E4CF0E7D}" dt="2022-05-19T16:35:56.613" v="896" actId="478"/>
          <ac:spMkLst>
            <pc:docMk/>
            <pc:sldMk cId="821147854" sldId="260"/>
            <ac:spMk id="3" creationId="{ECA0C05D-9DF0-83D7-E942-5EEFE7B31904}"/>
          </ac:spMkLst>
        </pc:spChg>
        <pc:spChg chg="del">
          <ac:chgData name="Kyleigh Skaggs" userId="007e7eb1-71b6-4081-86a3-374d5994c56f" providerId="ADAL" clId="{D299E740-32E6-8B42-ACF7-08E6E4CF0E7D}" dt="2022-05-19T16:35:54.491" v="895" actId="478"/>
          <ac:spMkLst>
            <pc:docMk/>
            <pc:sldMk cId="821147854" sldId="260"/>
            <ac:spMk id="5" creationId="{AAC6872F-5154-8C49-B886-16FCFE3741EC}"/>
          </ac:spMkLst>
        </pc:spChg>
        <pc:graphicFrameChg chg="mod">
          <ac:chgData name="Kyleigh Skaggs" userId="007e7eb1-71b6-4081-86a3-374d5994c56f" providerId="ADAL" clId="{D299E740-32E6-8B42-ACF7-08E6E4CF0E7D}" dt="2022-05-19T16:36:26.872" v="901" actId="207"/>
          <ac:graphicFrameMkLst>
            <pc:docMk/>
            <pc:sldMk cId="821147854" sldId="260"/>
            <ac:graphicFrameMk id="8" creationId="{A35662DE-52BC-AD45-8121-F6BD00EC60B3}"/>
          </ac:graphicFrameMkLst>
        </pc:graphicFrameChg>
      </pc:sldChg>
      <pc:sldChg chg="modSp">
        <pc:chgData name="Kyleigh Skaggs" userId="007e7eb1-71b6-4081-86a3-374d5994c56f" providerId="ADAL" clId="{D299E740-32E6-8B42-ACF7-08E6E4CF0E7D}" dt="2022-05-19T16:36:37.789" v="903" actId="207"/>
        <pc:sldMkLst>
          <pc:docMk/>
          <pc:sldMk cId="82899765" sldId="264"/>
        </pc:sldMkLst>
        <pc:graphicFrameChg chg="mod">
          <ac:chgData name="Kyleigh Skaggs" userId="007e7eb1-71b6-4081-86a3-374d5994c56f" providerId="ADAL" clId="{D299E740-32E6-8B42-ACF7-08E6E4CF0E7D}" dt="2022-05-19T16:36:34.973" v="902" actId="207"/>
          <ac:graphicFrameMkLst>
            <pc:docMk/>
            <pc:sldMk cId="82899765" sldId="264"/>
            <ac:graphicFrameMk id="2" creationId="{3498F7FB-0AD9-994E-8EC5-6410191C3FF8}"/>
          </ac:graphicFrameMkLst>
        </pc:graphicFrameChg>
        <pc:graphicFrameChg chg="mod">
          <ac:chgData name="Kyleigh Skaggs" userId="007e7eb1-71b6-4081-86a3-374d5994c56f" providerId="ADAL" clId="{D299E740-32E6-8B42-ACF7-08E6E4CF0E7D}" dt="2022-05-19T16:36:37.789" v="903" actId="207"/>
          <ac:graphicFrameMkLst>
            <pc:docMk/>
            <pc:sldMk cId="82899765" sldId="264"/>
            <ac:graphicFrameMk id="8" creationId="{A35662DE-52BC-AD45-8121-F6BD00EC60B3}"/>
          </ac:graphicFrameMkLst>
        </pc:graphicFrameChg>
      </pc:sldChg>
      <pc:sldChg chg="addSp delSp modSp mod modClrScheme chgLayout">
        <pc:chgData name="Kyleigh Skaggs" userId="007e7eb1-71b6-4081-86a3-374d5994c56f" providerId="ADAL" clId="{D299E740-32E6-8B42-ACF7-08E6E4CF0E7D}" dt="2022-05-19T16:36:16.244" v="900" actId="207"/>
        <pc:sldMkLst>
          <pc:docMk/>
          <pc:sldMk cId="1140477975" sldId="268"/>
        </pc:sldMkLst>
        <pc:spChg chg="mod ord">
          <ac:chgData name="Kyleigh Skaggs" userId="007e7eb1-71b6-4081-86a3-374d5994c56f" providerId="ADAL" clId="{D299E740-32E6-8B42-ACF7-08E6E4CF0E7D}" dt="2022-05-19T16:21:28.253" v="756" actId="700"/>
          <ac:spMkLst>
            <pc:docMk/>
            <pc:sldMk cId="1140477975" sldId="268"/>
            <ac:spMk id="2" creationId="{A03F4AD1-AA92-1546-B84C-56155D3E4714}"/>
          </ac:spMkLst>
        </pc:spChg>
        <pc:spChg chg="del mod ord">
          <ac:chgData name="Kyleigh Skaggs" userId="007e7eb1-71b6-4081-86a3-374d5994c56f" providerId="ADAL" clId="{D299E740-32E6-8B42-ACF7-08E6E4CF0E7D}" dt="2022-05-19T16:21:28.253" v="756" actId="700"/>
          <ac:spMkLst>
            <pc:docMk/>
            <pc:sldMk cId="1140477975" sldId="268"/>
            <ac:spMk id="3" creationId="{883456BB-8BCE-1B42-AF11-6011E2971D89}"/>
          </ac:spMkLst>
        </pc:spChg>
        <pc:spChg chg="add del mod ord">
          <ac:chgData name="Kyleigh Skaggs" userId="007e7eb1-71b6-4081-86a3-374d5994c56f" providerId="ADAL" clId="{D299E740-32E6-8B42-ACF7-08E6E4CF0E7D}" dt="2022-05-19T16:21:35.058" v="757" actId="478"/>
          <ac:spMkLst>
            <pc:docMk/>
            <pc:sldMk cId="1140477975" sldId="268"/>
            <ac:spMk id="5" creationId="{D96DA124-9316-4984-19EE-A80BA33C7B7D}"/>
          </ac:spMkLst>
        </pc:spChg>
        <pc:spChg chg="add mod ord">
          <ac:chgData name="Kyleigh Skaggs" userId="007e7eb1-71b6-4081-86a3-374d5994c56f" providerId="ADAL" clId="{D299E740-32E6-8B42-ACF7-08E6E4CF0E7D}" dt="2022-05-19T16:21:28.253" v="756" actId="700"/>
          <ac:spMkLst>
            <pc:docMk/>
            <pc:sldMk cId="1140477975" sldId="268"/>
            <ac:spMk id="6" creationId="{630866AF-2028-B802-722D-BCD0E16ADBC7}"/>
          </ac:spMkLst>
        </pc:spChg>
        <pc:graphicFrameChg chg="mod">
          <ac:chgData name="Kyleigh Skaggs" userId="007e7eb1-71b6-4081-86a3-374d5994c56f" providerId="ADAL" clId="{D299E740-32E6-8B42-ACF7-08E6E4CF0E7D}" dt="2022-05-19T16:36:16.244" v="900" actId="207"/>
          <ac:graphicFrameMkLst>
            <pc:docMk/>
            <pc:sldMk cId="1140477975" sldId="268"/>
            <ac:graphicFrameMk id="4" creationId="{A65012B6-08B7-554D-870A-D3602D858F74}"/>
          </ac:graphicFrameMkLst>
        </pc:graphicFrameChg>
      </pc:sldChg>
      <pc:sldChg chg="addSp delSp modSp mod">
        <pc:chgData name="Kyleigh Skaggs" userId="007e7eb1-71b6-4081-86a3-374d5994c56f" providerId="ADAL" clId="{D299E740-32E6-8B42-ACF7-08E6E4CF0E7D}" dt="2022-05-19T16:46:09.356" v="1149" actId="1076"/>
        <pc:sldMkLst>
          <pc:docMk/>
          <pc:sldMk cId="2314140231" sldId="273"/>
        </pc:sldMkLst>
        <pc:spChg chg="mod">
          <ac:chgData name="Kyleigh Skaggs" userId="007e7eb1-71b6-4081-86a3-374d5994c56f" providerId="ADAL" clId="{D299E740-32E6-8B42-ACF7-08E6E4CF0E7D}" dt="2022-05-19T16:46:09.356" v="1149" actId="1076"/>
          <ac:spMkLst>
            <pc:docMk/>
            <pc:sldMk cId="2314140231" sldId="273"/>
            <ac:spMk id="5" creationId="{B67C5E42-0A8E-7C41-B9BE-FDF6B977FFDB}"/>
          </ac:spMkLst>
        </pc:spChg>
        <pc:spChg chg="mod">
          <ac:chgData name="Kyleigh Skaggs" userId="007e7eb1-71b6-4081-86a3-374d5994c56f" providerId="ADAL" clId="{D299E740-32E6-8B42-ACF7-08E6E4CF0E7D}" dt="2022-05-19T16:29:37.526" v="879" actId="1076"/>
          <ac:spMkLst>
            <pc:docMk/>
            <pc:sldMk cId="2314140231" sldId="273"/>
            <ac:spMk id="21" creationId="{1379B43B-2779-2041-B71F-67D96E9080A8}"/>
          </ac:spMkLst>
        </pc:spChg>
        <pc:picChg chg="del">
          <ac:chgData name="Kyleigh Skaggs" userId="007e7eb1-71b6-4081-86a3-374d5994c56f" providerId="ADAL" clId="{D299E740-32E6-8B42-ACF7-08E6E4CF0E7D}" dt="2022-05-19T16:28:01.983" v="848" actId="478"/>
          <ac:picMkLst>
            <pc:docMk/>
            <pc:sldMk cId="2314140231" sldId="273"/>
            <ac:picMk id="6" creationId="{79D3DE13-F05C-DB48-9F14-9A7410802591}"/>
          </ac:picMkLst>
        </pc:picChg>
        <pc:picChg chg="del">
          <ac:chgData name="Kyleigh Skaggs" userId="007e7eb1-71b6-4081-86a3-374d5994c56f" providerId="ADAL" clId="{D299E740-32E6-8B42-ACF7-08E6E4CF0E7D}" dt="2022-05-19T16:28:01.287" v="847" actId="478"/>
          <ac:picMkLst>
            <pc:docMk/>
            <pc:sldMk cId="2314140231" sldId="273"/>
            <ac:picMk id="10" creationId="{4BA786FD-A497-E345-971E-D41EF28CD270}"/>
          </ac:picMkLst>
        </pc:picChg>
        <pc:picChg chg="del">
          <ac:chgData name="Kyleigh Skaggs" userId="007e7eb1-71b6-4081-86a3-374d5994c56f" providerId="ADAL" clId="{D299E740-32E6-8B42-ACF7-08E6E4CF0E7D}" dt="2022-05-19T16:28:02.650" v="849" actId="478"/>
          <ac:picMkLst>
            <pc:docMk/>
            <pc:sldMk cId="2314140231" sldId="273"/>
            <ac:picMk id="11" creationId="{A78586DE-6C95-3646-BA5F-F53EBEFAADAC}"/>
          </ac:picMkLst>
        </pc:picChg>
        <pc:picChg chg="del">
          <ac:chgData name="Kyleigh Skaggs" userId="007e7eb1-71b6-4081-86a3-374d5994c56f" providerId="ADAL" clId="{D299E740-32E6-8B42-ACF7-08E6E4CF0E7D}" dt="2022-05-19T16:28:16.902" v="854" actId="478"/>
          <ac:picMkLst>
            <pc:docMk/>
            <pc:sldMk cId="2314140231" sldId="273"/>
            <ac:picMk id="12" creationId="{D4C2EEB6-D231-B049-929C-498627F53A3F}"/>
          </ac:picMkLst>
        </pc:picChg>
        <pc:picChg chg="del">
          <ac:chgData name="Kyleigh Skaggs" userId="007e7eb1-71b6-4081-86a3-374d5994c56f" providerId="ADAL" clId="{D299E740-32E6-8B42-ACF7-08E6E4CF0E7D}" dt="2022-05-19T16:28:18.100" v="856" actId="478"/>
          <ac:picMkLst>
            <pc:docMk/>
            <pc:sldMk cId="2314140231" sldId="273"/>
            <ac:picMk id="13" creationId="{0046A5D4-9CE8-3647-BAE8-C9F91AECD029}"/>
          </ac:picMkLst>
        </pc:picChg>
        <pc:picChg chg="add mod">
          <ac:chgData name="Kyleigh Skaggs" userId="007e7eb1-71b6-4081-86a3-374d5994c56f" providerId="ADAL" clId="{D299E740-32E6-8B42-ACF7-08E6E4CF0E7D}" dt="2022-05-19T16:30:08.950" v="883" actId="1076"/>
          <ac:picMkLst>
            <pc:docMk/>
            <pc:sldMk cId="2314140231" sldId="273"/>
            <ac:picMk id="14" creationId="{0E7630E2-0245-6F44-C41D-C3A2B50019AF}"/>
          </ac:picMkLst>
        </pc:picChg>
        <pc:picChg chg="add mod">
          <ac:chgData name="Kyleigh Skaggs" userId="007e7eb1-71b6-4081-86a3-374d5994c56f" providerId="ADAL" clId="{D299E740-32E6-8B42-ACF7-08E6E4CF0E7D}" dt="2022-05-19T16:30:08.950" v="883" actId="1076"/>
          <ac:picMkLst>
            <pc:docMk/>
            <pc:sldMk cId="2314140231" sldId="273"/>
            <ac:picMk id="15" creationId="{52AC48BD-3763-7595-24E0-F3B9D1F33F3A}"/>
          </ac:picMkLst>
        </pc:picChg>
        <pc:picChg chg="add mod">
          <ac:chgData name="Kyleigh Skaggs" userId="007e7eb1-71b6-4081-86a3-374d5994c56f" providerId="ADAL" clId="{D299E740-32E6-8B42-ACF7-08E6E4CF0E7D}" dt="2022-05-19T16:30:08.950" v="883" actId="1076"/>
          <ac:picMkLst>
            <pc:docMk/>
            <pc:sldMk cId="2314140231" sldId="273"/>
            <ac:picMk id="16" creationId="{62D0C792-3AFF-D5A4-90B6-F134B2179EA8}"/>
          </ac:picMkLst>
        </pc:picChg>
        <pc:picChg chg="del">
          <ac:chgData name="Kyleigh Skaggs" userId="007e7eb1-71b6-4081-86a3-374d5994c56f" providerId="ADAL" clId="{D299E740-32E6-8B42-ACF7-08E6E4CF0E7D}" dt="2022-05-19T16:28:17.555" v="855" actId="478"/>
          <ac:picMkLst>
            <pc:docMk/>
            <pc:sldMk cId="2314140231" sldId="273"/>
            <ac:picMk id="17" creationId="{CD7690D2-44EA-8643-9315-33DC887AA9D8}"/>
          </ac:picMkLst>
        </pc:picChg>
        <pc:picChg chg="add mod">
          <ac:chgData name="Kyleigh Skaggs" userId="007e7eb1-71b6-4081-86a3-374d5994c56f" providerId="ADAL" clId="{D299E740-32E6-8B42-ACF7-08E6E4CF0E7D}" dt="2022-05-19T16:30:08.950" v="883" actId="1076"/>
          <ac:picMkLst>
            <pc:docMk/>
            <pc:sldMk cId="2314140231" sldId="273"/>
            <ac:picMk id="18" creationId="{1F15373D-6D69-6DCB-4968-A44C4807F613}"/>
          </ac:picMkLst>
        </pc:picChg>
      </pc:sldChg>
      <pc:sldChg chg="addSp delSp modSp mod modClrScheme chgLayout">
        <pc:chgData name="Kyleigh Skaggs" userId="007e7eb1-71b6-4081-86a3-374d5994c56f" providerId="ADAL" clId="{D299E740-32E6-8B42-ACF7-08E6E4CF0E7D}" dt="2022-05-19T16:18:29.591" v="749" actId="700"/>
        <pc:sldMkLst>
          <pc:docMk/>
          <pc:sldMk cId="3310483083" sldId="274"/>
        </pc:sldMkLst>
        <pc:spChg chg="del mod ord">
          <ac:chgData name="Kyleigh Skaggs" userId="007e7eb1-71b6-4081-86a3-374d5994c56f" providerId="ADAL" clId="{D299E740-32E6-8B42-ACF7-08E6E4CF0E7D}" dt="2022-05-19T16:18:26.455" v="748" actId="700"/>
          <ac:spMkLst>
            <pc:docMk/>
            <pc:sldMk cId="3310483083" sldId="274"/>
            <ac:spMk id="2" creationId="{0BBD1147-69EF-D745-B7B0-59FCD38D7D7A}"/>
          </ac:spMkLst>
        </pc:spChg>
        <pc:spChg chg="del mod ord">
          <ac:chgData name="Kyleigh Skaggs" userId="007e7eb1-71b6-4081-86a3-374d5994c56f" providerId="ADAL" clId="{D299E740-32E6-8B42-ACF7-08E6E4CF0E7D}" dt="2022-05-19T16:18:26.455" v="748" actId="700"/>
          <ac:spMkLst>
            <pc:docMk/>
            <pc:sldMk cId="3310483083" sldId="274"/>
            <ac:spMk id="3" creationId="{32D7F519-ABAF-3B45-A8FE-053321035F97}"/>
          </ac:spMkLst>
        </pc:spChg>
        <pc:spChg chg="add del mod ord">
          <ac:chgData name="Kyleigh Skaggs" userId="007e7eb1-71b6-4081-86a3-374d5994c56f" providerId="ADAL" clId="{D299E740-32E6-8B42-ACF7-08E6E4CF0E7D}" dt="2022-05-19T16:18:29.591" v="749" actId="700"/>
          <ac:spMkLst>
            <pc:docMk/>
            <pc:sldMk cId="3310483083" sldId="274"/>
            <ac:spMk id="4" creationId="{2D725042-59C2-50D8-427D-EE25DD5CE0E3}"/>
          </ac:spMkLst>
        </pc:spChg>
        <pc:spChg chg="add del mod ord">
          <ac:chgData name="Kyleigh Skaggs" userId="007e7eb1-71b6-4081-86a3-374d5994c56f" providerId="ADAL" clId="{D299E740-32E6-8B42-ACF7-08E6E4CF0E7D}" dt="2022-05-19T16:18:29.591" v="749" actId="700"/>
          <ac:spMkLst>
            <pc:docMk/>
            <pc:sldMk cId="3310483083" sldId="274"/>
            <ac:spMk id="5" creationId="{267160CD-601E-6A60-6560-5F4DD6B6AD94}"/>
          </ac:spMkLst>
        </pc:spChg>
        <pc:spChg chg="add mod ord">
          <ac:chgData name="Kyleigh Skaggs" userId="007e7eb1-71b6-4081-86a3-374d5994c56f" providerId="ADAL" clId="{D299E740-32E6-8B42-ACF7-08E6E4CF0E7D}" dt="2022-05-19T16:18:29.591" v="749" actId="700"/>
          <ac:spMkLst>
            <pc:docMk/>
            <pc:sldMk cId="3310483083" sldId="274"/>
            <ac:spMk id="6" creationId="{131AC247-9488-656D-E6FC-730876D5E814}"/>
          </ac:spMkLst>
        </pc:spChg>
        <pc:spChg chg="add mod ord">
          <ac:chgData name="Kyleigh Skaggs" userId="007e7eb1-71b6-4081-86a3-374d5994c56f" providerId="ADAL" clId="{D299E740-32E6-8B42-ACF7-08E6E4CF0E7D}" dt="2022-05-19T16:18:29.591" v="749" actId="700"/>
          <ac:spMkLst>
            <pc:docMk/>
            <pc:sldMk cId="3310483083" sldId="274"/>
            <ac:spMk id="7" creationId="{D89C61AA-071A-C22E-F08A-5456051B3DD1}"/>
          </ac:spMkLst>
        </pc:spChg>
      </pc:sldChg>
      <pc:sldChg chg="addSp delSp modSp mod modClrScheme chgLayout">
        <pc:chgData name="Kyleigh Skaggs" userId="007e7eb1-71b6-4081-86a3-374d5994c56f" providerId="ADAL" clId="{D299E740-32E6-8B42-ACF7-08E6E4CF0E7D}" dt="2022-05-19T16:18:35.690" v="751" actId="700"/>
        <pc:sldMkLst>
          <pc:docMk/>
          <pc:sldMk cId="4248885873" sldId="275"/>
        </pc:sldMkLst>
        <pc:spChg chg="add del mod ord">
          <ac:chgData name="Kyleigh Skaggs" userId="007e7eb1-71b6-4081-86a3-374d5994c56f" providerId="ADAL" clId="{D299E740-32E6-8B42-ACF7-08E6E4CF0E7D}" dt="2022-05-19T16:18:35.690" v="751" actId="700"/>
          <ac:spMkLst>
            <pc:docMk/>
            <pc:sldMk cId="4248885873" sldId="275"/>
            <ac:spMk id="2" creationId="{69DC0C32-2F3A-80C1-70E8-7CB18FB99724}"/>
          </ac:spMkLst>
        </pc:spChg>
        <pc:spChg chg="add del mod ord">
          <ac:chgData name="Kyleigh Skaggs" userId="007e7eb1-71b6-4081-86a3-374d5994c56f" providerId="ADAL" clId="{D299E740-32E6-8B42-ACF7-08E6E4CF0E7D}" dt="2022-05-19T16:18:35.690" v="751" actId="700"/>
          <ac:spMkLst>
            <pc:docMk/>
            <pc:sldMk cId="4248885873" sldId="275"/>
            <ac:spMk id="3" creationId="{88D533FA-6013-74ED-175D-6D2A57133E6B}"/>
          </ac:spMkLst>
        </pc:spChg>
        <pc:spChg chg="del mod ord">
          <ac:chgData name="Kyleigh Skaggs" userId="007e7eb1-71b6-4081-86a3-374d5994c56f" providerId="ADAL" clId="{D299E740-32E6-8B42-ACF7-08E6E4CF0E7D}" dt="2022-05-19T16:01:43.589" v="699" actId="700"/>
          <ac:spMkLst>
            <pc:docMk/>
            <pc:sldMk cId="4248885873" sldId="275"/>
            <ac:spMk id="4" creationId="{3B4CEA79-CF4C-B04A-9EBE-8C806907EF67}"/>
          </ac:spMkLst>
        </pc:spChg>
        <pc:spChg chg="del mod ord">
          <ac:chgData name="Kyleigh Skaggs" userId="007e7eb1-71b6-4081-86a3-374d5994c56f" providerId="ADAL" clId="{D299E740-32E6-8B42-ACF7-08E6E4CF0E7D}" dt="2022-05-19T16:01:43.589" v="699" actId="700"/>
          <ac:spMkLst>
            <pc:docMk/>
            <pc:sldMk cId="4248885873" sldId="275"/>
            <ac:spMk id="5" creationId="{4741C401-5C12-584D-873F-DF61301FE321}"/>
          </ac:spMkLst>
        </pc:spChg>
        <pc:spChg chg="add mod ord">
          <ac:chgData name="Kyleigh Skaggs" userId="007e7eb1-71b6-4081-86a3-374d5994c56f" providerId="ADAL" clId="{D299E740-32E6-8B42-ACF7-08E6E4CF0E7D}" dt="2022-05-19T16:18:35.690" v="751" actId="700"/>
          <ac:spMkLst>
            <pc:docMk/>
            <pc:sldMk cId="4248885873" sldId="275"/>
            <ac:spMk id="6" creationId="{3D2B2F22-8FCA-3F52-E1E2-8F98B2B2C953}"/>
          </ac:spMkLst>
        </pc:spChg>
        <pc:spChg chg="add mod ord">
          <ac:chgData name="Kyleigh Skaggs" userId="007e7eb1-71b6-4081-86a3-374d5994c56f" providerId="ADAL" clId="{D299E740-32E6-8B42-ACF7-08E6E4CF0E7D}" dt="2022-05-19T16:18:35.690" v="751" actId="700"/>
          <ac:spMkLst>
            <pc:docMk/>
            <pc:sldMk cId="4248885873" sldId="275"/>
            <ac:spMk id="7" creationId="{FD7BB870-8334-5400-996E-EAEA9CCF5709}"/>
          </ac:spMkLst>
        </pc:spChg>
      </pc:sldChg>
      <pc:sldChg chg="addSp delSp modSp mod modClrScheme chgLayout">
        <pc:chgData name="Kyleigh Skaggs" userId="007e7eb1-71b6-4081-86a3-374d5994c56f" providerId="ADAL" clId="{D299E740-32E6-8B42-ACF7-08E6E4CF0E7D}" dt="2022-05-19T16:18:32.090" v="750" actId="700"/>
        <pc:sldMkLst>
          <pc:docMk/>
          <pc:sldMk cId="2271464338" sldId="276"/>
        </pc:sldMkLst>
        <pc:spChg chg="del mod ord">
          <ac:chgData name="Kyleigh Skaggs" userId="007e7eb1-71b6-4081-86a3-374d5994c56f" providerId="ADAL" clId="{D299E740-32E6-8B42-ACF7-08E6E4CF0E7D}" dt="2022-05-19T16:01:40.102" v="698" actId="700"/>
          <ac:spMkLst>
            <pc:docMk/>
            <pc:sldMk cId="2271464338" sldId="276"/>
            <ac:spMk id="2" creationId="{8B0D6676-C2CB-534F-BB84-81BCEC17D4F2}"/>
          </ac:spMkLst>
        </pc:spChg>
        <pc:spChg chg="del mod ord">
          <ac:chgData name="Kyleigh Skaggs" userId="007e7eb1-71b6-4081-86a3-374d5994c56f" providerId="ADAL" clId="{D299E740-32E6-8B42-ACF7-08E6E4CF0E7D}" dt="2022-05-19T16:01:40.102" v="698" actId="700"/>
          <ac:spMkLst>
            <pc:docMk/>
            <pc:sldMk cId="2271464338" sldId="276"/>
            <ac:spMk id="3" creationId="{EDDF044A-20F6-DC4A-B936-5AE6507FA259}"/>
          </ac:spMkLst>
        </pc:spChg>
        <pc:spChg chg="add del mod ord">
          <ac:chgData name="Kyleigh Skaggs" userId="007e7eb1-71b6-4081-86a3-374d5994c56f" providerId="ADAL" clId="{D299E740-32E6-8B42-ACF7-08E6E4CF0E7D}" dt="2022-05-19T16:18:32.090" v="750" actId="700"/>
          <ac:spMkLst>
            <pc:docMk/>
            <pc:sldMk cId="2271464338" sldId="276"/>
            <ac:spMk id="4" creationId="{92F65DEB-63DE-62FB-A745-2A19EB5CFF13}"/>
          </ac:spMkLst>
        </pc:spChg>
        <pc:spChg chg="add del mod ord">
          <ac:chgData name="Kyleigh Skaggs" userId="007e7eb1-71b6-4081-86a3-374d5994c56f" providerId="ADAL" clId="{D299E740-32E6-8B42-ACF7-08E6E4CF0E7D}" dt="2022-05-19T16:18:32.090" v="750" actId="700"/>
          <ac:spMkLst>
            <pc:docMk/>
            <pc:sldMk cId="2271464338" sldId="276"/>
            <ac:spMk id="5" creationId="{C7DA7E46-2000-CDDD-EBA3-9B447B42453E}"/>
          </ac:spMkLst>
        </pc:spChg>
        <pc:spChg chg="add mod ord">
          <ac:chgData name="Kyleigh Skaggs" userId="007e7eb1-71b6-4081-86a3-374d5994c56f" providerId="ADAL" clId="{D299E740-32E6-8B42-ACF7-08E6E4CF0E7D}" dt="2022-05-19T16:18:32.090" v="750" actId="700"/>
          <ac:spMkLst>
            <pc:docMk/>
            <pc:sldMk cId="2271464338" sldId="276"/>
            <ac:spMk id="6" creationId="{3B7367C0-72AB-EB9A-7D06-AEB2FFF6F80E}"/>
          </ac:spMkLst>
        </pc:spChg>
        <pc:spChg chg="add mod ord">
          <ac:chgData name="Kyleigh Skaggs" userId="007e7eb1-71b6-4081-86a3-374d5994c56f" providerId="ADAL" clId="{D299E740-32E6-8B42-ACF7-08E6E4CF0E7D}" dt="2022-05-19T16:18:32.090" v="750" actId="700"/>
          <ac:spMkLst>
            <pc:docMk/>
            <pc:sldMk cId="2271464338" sldId="276"/>
            <ac:spMk id="7" creationId="{CBA50E17-6589-26DE-A786-26997CB0E9E2}"/>
          </ac:spMkLst>
        </pc:spChg>
      </pc:sldChg>
      <pc:sldChg chg="addSp delSp modSp mod chgLayout">
        <pc:chgData name="Kyleigh Skaggs" userId="007e7eb1-71b6-4081-86a3-374d5994c56f" providerId="ADAL" clId="{D299E740-32E6-8B42-ACF7-08E6E4CF0E7D}" dt="2022-05-19T16:20:34.482" v="753" actId="700"/>
        <pc:sldMkLst>
          <pc:docMk/>
          <pc:sldMk cId="4122358429" sldId="277"/>
        </pc:sldMkLst>
        <pc:spChg chg="add mod ord">
          <ac:chgData name="Kyleigh Skaggs" userId="007e7eb1-71b6-4081-86a3-374d5994c56f" providerId="ADAL" clId="{D299E740-32E6-8B42-ACF7-08E6E4CF0E7D}" dt="2022-05-19T16:20:34.482" v="753" actId="700"/>
          <ac:spMkLst>
            <pc:docMk/>
            <pc:sldMk cId="4122358429" sldId="277"/>
            <ac:spMk id="2" creationId="{E42FC3E6-2DAA-52B7-EFDF-9ECEA9185CAE}"/>
          </ac:spMkLst>
        </pc:spChg>
        <pc:spChg chg="add mod ord">
          <ac:chgData name="Kyleigh Skaggs" userId="007e7eb1-71b6-4081-86a3-374d5994c56f" providerId="ADAL" clId="{D299E740-32E6-8B42-ACF7-08E6E4CF0E7D}" dt="2022-05-19T16:20:34.482" v="753" actId="700"/>
          <ac:spMkLst>
            <pc:docMk/>
            <pc:sldMk cId="4122358429" sldId="277"/>
            <ac:spMk id="3" creationId="{4810F341-8F19-E317-85D1-73724C7D1F86}"/>
          </ac:spMkLst>
        </pc:spChg>
        <pc:spChg chg="add mod ord">
          <ac:chgData name="Kyleigh Skaggs" userId="007e7eb1-71b6-4081-86a3-374d5994c56f" providerId="ADAL" clId="{D299E740-32E6-8B42-ACF7-08E6E4CF0E7D}" dt="2022-05-19T16:20:34.482" v="753" actId="700"/>
          <ac:spMkLst>
            <pc:docMk/>
            <pc:sldMk cId="4122358429" sldId="277"/>
            <ac:spMk id="4" creationId="{D464D27A-9AA9-F790-8352-BC457AD9309C}"/>
          </ac:spMkLst>
        </pc:spChg>
        <pc:spChg chg="del">
          <ac:chgData name="Kyleigh Skaggs" userId="007e7eb1-71b6-4081-86a3-374d5994c56f" providerId="ADAL" clId="{D299E740-32E6-8B42-ACF7-08E6E4CF0E7D}" dt="2022-05-19T16:20:34.482" v="753" actId="700"/>
          <ac:spMkLst>
            <pc:docMk/>
            <pc:sldMk cId="4122358429" sldId="277"/>
            <ac:spMk id="5" creationId="{B94EB2E0-CB82-BA43-80BA-0296BCBE9585}"/>
          </ac:spMkLst>
        </pc:spChg>
        <pc:spChg chg="del">
          <ac:chgData name="Kyleigh Skaggs" userId="007e7eb1-71b6-4081-86a3-374d5994c56f" providerId="ADAL" clId="{D299E740-32E6-8B42-ACF7-08E6E4CF0E7D}" dt="2022-05-19T16:20:34.482" v="753" actId="700"/>
          <ac:spMkLst>
            <pc:docMk/>
            <pc:sldMk cId="4122358429" sldId="277"/>
            <ac:spMk id="7" creationId="{15EA7198-FAC1-EB4D-A6A8-BAA363CB3344}"/>
          </ac:spMkLst>
        </pc:spChg>
        <pc:picChg chg="del">
          <ac:chgData name="Kyleigh Skaggs" userId="007e7eb1-71b6-4081-86a3-374d5994c56f" providerId="ADAL" clId="{D299E740-32E6-8B42-ACF7-08E6E4CF0E7D}" dt="2022-05-19T16:20:24.259" v="752" actId="478"/>
          <ac:picMkLst>
            <pc:docMk/>
            <pc:sldMk cId="4122358429" sldId="277"/>
            <ac:picMk id="9" creationId="{CD6378B0-55CF-B84D-8169-5A6D93C58894}"/>
          </ac:picMkLst>
        </pc:picChg>
      </pc:sldChg>
      <pc:sldChg chg="addSp delSp modSp mod modClrScheme chgLayout">
        <pc:chgData name="Kyleigh Skaggs" userId="007e7eb1-71b6-4081-86a3-374d5994c56f" providerId="ADAL" clId="{D299E740-32E6-8B42-ACF7-08E6E4CF0E7D}" dt="2022-05-19T16:35:08.246" v="889" actId="700"/>
        <pc:sldMkLst>
          <pc:docMk/>
          <pc:sldMk cId="3959420238" sldId="278"/>
        </pc:sldMkLst>
        <pc:spChg chg="del mod ord">
          <ac:chgData name="Kyleigh Skaggs" userId="007e7eb1-71b6-4081-86a3-374d5994c56f" providerId="ADAL" clId="{D299E740-32E6-8B42-ACF7-08E6E4CF0E7D}" dt="2022-05-19T16:35:08.246" v="889" actId="700"/>
          <ac:spMkLst>
            <pc:docMk/>
            <pc:sldMk cId="3959420238" sldId="278"/>
            <ac:spMk id="2" creationId="{FEE01D5A-E002-5445-A63D-5DA03A791C9C}"/>
          </ac:spMkLst>
        </pc:spChg>
        <pc:spChg chg="del">
          <ac:chgData name="Kyleigh Skaggs" userId="007e7eb1-71b6-4081-86a3-374d5994c56f" providerId="ADAL" clId="{D299E740-32E6-8B42-ACF7-08E6E4CF0E7D}" dt="2022-05-19T16:35:08.246" v="889" actId="700"/>
          <ac:spMkLst>
            <pc:docMk/>
            <pc:sldMk cId="3959420238" sldId="278"/>
            <ac:spMk id="3" creationId="{D56EDB45-D891-AD42-B549-BED8639E5314}"/>
          </ac:spMkLst>
        </pc:spChg>
        <pc:spChg chg="add mod ord">
          <ac:chgData name="Kyleigh Skaggs" userId="007e7eb1-71b6-4081-86a3-374d5994c56f" providerId="ADAL" clId="{D299E740-32E6-8B42-ACF7-08E6E4CF0E7D}" dt="2022-05-19T16:35:08.246" v="889" actId="700"/>
          <ac:spMkLst>
            <pc:docMk/>
            <pc:sldMk cId="3959420238" sldId="278"/>
            <ac:spMk id="4" creationId="{4CFB76B5-7134-62AE-2353-51CAE87035FB}"/>
          </ac:spMkLst>
        </pc:spChg>
      </pc:sldChg>
      <pc:sldChg chg="addSp delSp modSp mod modClrScheme chgLayout">
        <pc:chgData name="Kyleigh Skaggs" userId="007e7eb1-71b6-4081-86a3-374d5994c56f" providerId="ADAL" clId="{D299E740-32E6-8B42-ACF7-08E6E4CF0E7D}" dt="2022-05-19T16:27:45.997" v="846"/>
        <pc:sldMkLst>
          <pc:docMk/>
          <pc:sldMk cId="3241341865" sldId="279"/>
        </pc:sldMkLst>
        <pc:spChg chg="mod ord">
          <ac:chgData name="Kyleigh Skaggs" userId="007e7eb1-71b6-4081-86a3-374d5994c56f" providerId="ADAL" clId="{D299E740-32E6-8B42-ACF7-08E6E4CF0E7D}" dt="2022-05-19T16:27:45.997" v="846"/>
          <ac:spMkLst>
            <pc:docMk/>
            <pc:sldMk cId="3241341865" sldId="279"/>
            <ac:spMk id="5" creationId="{B67C5E42-0A8E-7C41-B9BE-FDF6B977FFDB}"/>
          </ac:spMkLst>
        </pc:spChg>
        <pc:spChg chg="add del mod ord">
          <ac:chgData name="Kyleigh Skaggs" userId="007e7eb1-71b6-4081-86a3-374d5994c56f" providerId="ADAL" clId="{D299E740-32E6-8B42-ACF7-08E6E4CF0E7D}" dt="2022-05-19T16:24:31.793" v="804" actId="478"/>
          <ac:spMkLst>
            <pc:docMk/>
            <pc:sldMk cId="3241341865" sldId="279"/>
            <ac:spMk id="7" creationId="{442B57EF-9B9F-0D6C-B696-51102DE25534}"/>
          </ac:spMkLst>
        </pc:spChg>
        <pc:picChg chg="del">
          <ac:chgData name="Kyleigh Skaggs" userId="007e7eb1-71b6-4081-86a3-374d5994c56f" providerId="ADAL" clId="{D299E740-32E6-8B42-ACF7-08E6E4CF0E7D}" dt="2022-05-19T16:26:02.415" v="821" actId="478"/>
          <ac:picMkLst>
            <pc:docMk/>
            <pc:sldMk cId="3241341865" sldId="279"/>
            <ac:picMk id="2" creationId="{5085AFEB-1B71-DE41-9DCC-2026B8B96E01}"/>
          </ac:picMkLst>
        </pc:picChg>
        <pc:picChg chg="del">
          <ac:chgData name="Kyleigh Skaggs" userId="007e7eb1-71b6-4081-86a3-374d5994c56f" providerId="ADAL" clId="{D299E740-32E6-8B42-ACF7-08E6E4CF0E7D}" dt="2022-05-19T16:26:03.080" v="822" actId="478"/>
          <ac:picMkLst>
            <pc:docMk/>
            <pc:sldMk cId="3241341865" sldId="279"/>
            <ac:picMk id="3" creationId="{83653C69-84E0-E84E-BAFA-69A89C0A58D2}"/>
          </ac:picMkLst>
        </pc:picChg>
        <pc:picChg chg="del">
          <ac:chgData name="Kyleigh Skaggs" userId="007e7eb1-71b6-4081-86a3-374d5994c56f" providerId="ADAL" clId="{D299E740-32E6-8B42-ACF7-08E6E4CF0E7D}" dt="2022-05-19T16:26:01.750" v="820" actId="478"/>
          <ac:picMkLst>
            <pc:docMk/>
            <pc:sldMk cId="3241341865" sldId="279"/>
            <ac:picMk id="4" creationId="{B75400DB-E4DE-3942-8FAD-1EAA51FE9818}"/>
          </ac:picMkLst>
        </pc:picChg>
        <pc:picChg chg="del">
          <ac:chgData name="Kyleigh Skaggs" userId="007e7eb1-71b6-4081-86a3-374d5994c56f" providerId="ADAL" clId="{D299E740-32E6-8B42-ACF7-08E6E4CF0E7D}" dt="2022-05-19T16:26:01.081" v="819" actId="478"/>
          <ac:picMkLst>
            <pc:docMk/>
            <pc:sldMk cId="3241341865" sldId="279"/>
            <ac:picMk id="6" creationId="{9C258FC7-559E-DF44-AC7E-380BEC3A071D}"/>
          </ac:picMkLst>
        </pc:picChg>
        <pc:picChg chg="add mod">
          <ac:chgData name="Kyleigh Skaggs" userId="007e7eb1-71b6-4081-86a3-374d5994c56f" providerId="ADAL" clId="{D299E740-32E6-8B42-ACF7-08E6E4CF0E7D}" dt="2022-05-19T16:27:37.165" v="845" actId="1076"/>
          <ac:picMkLst>
            <pc:docMk/>
            <pc:sldMk cId="3241341865" sldId="279"/>
            <ac:picMk id="8" creationId="{7974D442-A04E-3A43-BE91-EEFEBD1CA8DE}"/>
          </ac:picMkLst>
        </pc:picChg>
        <pc:picChg chg="add mod">
          <ac:chgData name="Kyleigh Skaggs" userId="007e7eb1-71b6-4081-86a3-374d5994c56f" providerId="ADAL" clId="{D299E740-32E6-8B42-ACF7-08E6E4CF0E7D}" dt="2022-05-19T16:27:17.556" v="844" actId="1035"/>
          <ac:picMkLst>
            <pc:docMk/>
            <pc:sldMk cId="3241341865" sldId="279"/>
            <ac:picMk id="9" creationId="{EBA85D5E-F1D9-554F-B7DC-8637F4781A91}"/>
          </ac:picMkLst>
        </pc:picChg>
        <pc:picChg chg="add mod">
          <ac:chgData name="Kyleigh Skaggs" userId="007e7eb1-71b6-4081-86a3-374d5994c56f" providerId="ADAL" clId="{D299E740-32E6-8B42-ACF7-08E6E4CF0E7D}" dt="2022-05-19T16:27:37.165" v="845" actId="1076"/>
          <ac:picMkLst>
            <pc:docMk/>
            <pc:sldMk cId="3241341865" sldId="279"/>
            <ac:picMk id="10" creationId="{0F976F13-14F4-5A45-EC62-7FF746A13480}"/>
          </ac:picMkLst>
        </pc:picChg>
      </pc:sldChg>
      <pc:sldChg chg="modSp mod modClrScheme chgLayout">
        <pc:chgData name="Kyleigh Skaggs" userId="007e7eb1-71b6-4081-86a3-374d5994c56f" providerId="ADAL" clId="{D299E740-32E6-8B42-ACF7-08E6E4CF0E7D}" dt="2022-05-19T16:35:47.821" v="894" actId="1076"/>
        <pc:sldMkLst>
          <pc:docMk/>
          <pc:sldMk cId="3116922322" sldId="280"/>
        </pc:sldMkLst>
        <pc:spChg chg="mod ord">
          <ac:chgData name="Kyleigh Skaggs" userId="007e7eb1-71b6-4081-86a3-374d5994c56f" providerId="ADAL" clId="{D299E740-32E6-8B42-ACF7-08E6E4CF0E7D}" dt="2022-05-19T16:35:43.970" v="893" actId="14100"/>
          <ac:spMkLst>
            <pc:docMk/>
            <pc:sldMk cId="3116922322" sldId="280"/>
            <ac:spMk id="2" creationId="{921D3C13-8CD6-424B-8B1B-50AE6899E78C}"/>
          </ac:spMkLst>
        </pc:spChg>
        <pc:spChg chg="mod ord">
          <ac:chgData name="Kyleigh Skaggs" userId="007e7eb1-71b6-4081-86a3-374d5994c56f" providerId="ADAL" clId="{D299E740-32E6-8B42-ACF7-08E6E4CF0E7D}" dt="2022-05-19T16:35:47.821" v="894" actId="1076"/>
          <ac:spMkLst>
            <pc:docMk/>
            <pc:sldMk cId="3116922322" sldId="280"/>
            <ac:spMk id="3" creationId="{8301E684-0AAA-CB4C-A24B-AC86C070B4FA}"/>
          </ac:spMkLst>
        </pc:spChg>
      </pc:sldChg>
      <pc:sldChg chg="addSp delSp modSp mod modClrScheme chgLayout">
        <pc:chgData name="Kyleigh Skaggs" userId="007e7eb1-71b6-4081-86a3-374d5994c56f" providerId="ADAL" clId="{D299E740-32E6-8B42-ACF7-08E6E4CF0E7D}" dt="2022-05-19T16:40:04.053" v="1134" actId="1076"/>
        <pc:sldMkLst>
          <pc:docMk/>
          <pc:sldMk cId="3665209936" sldId="281"/>
        </pc:sldMkLst>
        <pc:spChg chg="mod ord">
          <ac:chgData name="Kyleigh Skaggs" userId="007e7eb1-71b6-4081-86a3-374d5994c56f" providerId="ADAL" clId="{D299E740-32E6-8B42-ACF7-08E6E4CF0E7D}" dt="2022-05-19T16:40:01.440" v="1133" actId="14100"/>
          <ac:spMkLst>
            <pc:docMk/>
            <pc:sldMk cId="3665209936" sldId="281"/>
            <ac:spMk id="2" creationId="{CEC199FA-ACCC-954B-B9B9-60CA978D5700}"/>
          </ac:spMkLst>
        </pc:spChg>
        <pc:spChg chg="del">
          <ac:chgData name="Kyleigh Skaggs" userId="007e7eb1-71b6-4081-86a3-374d5994c56f" providerId="ADAL" clId="{D299E740-32E6-8B42-ACF7-08E6E4CF0E7D}" dt="2022-05-19T14:26:01.567" v="247" actId="700"/>
          <ac:spMkLst>
            <pc:docMk/>
            <pc:sldMk cId="3665209936" sldId="281"/>
            <ac:spMk id="3" creationId="{FB129257-B5C5-DB47-BE02-70EC84586234}"/>
          </ac:spMkLst>
        </pc:spChg>
        <pc:spChg chg="add mod ord">
          <ac:chgData name="Kyleigh Skaggs" userId="007e7eb1-71b6-4081-86a3-374d5994c56f" providerId="ADAL" clId="{D299E740-32E6-8B42-ACF7-08E6E4CF0E7D}" dt="2022-05-19T16:40:04.053" v="1134" actId="1076"/>
          <ac:spMkLst>
            <pc:docMk/>
            <pc:sldMk cId="3665209936" sldId="281"/>
            <ac:spMk id="4" creationId="{A697B00F-DA66-C32C-B95A-1EC0C5FA3687}"/>
          </ac:spMkLst>
        </pc:spChg>
      </pc:sldChg>
      <pc:sldChg chg="addSp delSp modSp mod modClrScheme chgLayout">
        <pc:chgData name="Kyleigh Skaggs" userId="007e7eb1-71b6-4081-86a3-374d5994c56f" providerId="ADAL" clId="{D299E740-32E6-8B42-ACF7-08E6E4CF0E7D}" dt="2022-05-19T16:38:26.727" v="1012" actId="20577"/>
        <pc:sldMkLst>
          <pc:docMk/>
          <pc:sldMk cId="369751071" sldId="282"/>
        </pc:sldMkLst>
        <pc:spChg chg="mod ord">
          <ac:chgData name="Kyleigh Skaggs" userId="007e7eb1-71b6-4081-86a3-374d5994c56f" providerId="ADAL" clId="{D299E740-32E6-8B42-ACF7-08E6E4CF0E7D}" dt="2022-05-19T16:37:05.307" v="904" actId="14100"/>
          <ac:spMkLst>
            <pc:docMk/>
            <pc:sldMk cId="369751071" sldId="282"/>
            <ac:spMk id="2" creationId="{02909BD8-283C-0F4D-AE7B-A056CAE34481}"/>
          </ac:spMkLst>
        </pc:spChg>
        <pc:spChg chg="del">
          <ac:chgData name="Kyleigh Skaggs" userId="007e7eb1-71b6-4081-86a3-374d5994c56f" providerId="ADAL" clId="{D299E740-32E6-8B42-ACF7-08E6E4CF0E7D}" dt="2022-05-19T14:25:57.360" v="246" actId="700"/>
          <ac:spMkLst>
            <pc:docMk/>
            <pc:sldMk cId="369751071" sldId="282"/>
            <ac:spMk id="3" creationId="{CDC99CBD-AF1F-CC4F-9CBE-87368AA77E08}"/>
          </ac:spMkLst>
        </pc:spChg>
        <pc:spChg chg="add mod ord">
          <ac:chgData name="Kyleigh Skaggs" userId="007e7eb1-71b6-4081-86a3-374d5994c56f" providerId="ADAL" clId="{D299E740-32E6-8B42-ACF7-08E6E4CF0E7D}" dt="2022-05-19T16:38:26.727" v="1012" actId="20577"/>
          <ac:spMkLst>
            <pc:docMk/>
            <pc:sldMk cId="369751071" sldId="282"/>
            <ac:spMk id="4" creationId="{946EFBD9-6283-9573-FD87-8C4E3496C246}"/>
          </ac:spMkLst>
        </pc:spChg>
      </pc:sldChg>
      <pc:sldChg chg="modSp mod modClrScheme chgLayout">
        <pc:chgData name="Kyleigh Skaggs" userId="007e7eb1-71b6-4081-86a3-374d5994c56f" providerId="ADAL" clId="{D299E740-32E6-8B42-ACF7-08E6E4CF0E7D}" dt="2022-05-19T18:10:39.685" v="1150" actId="113"/>
        <pc:sldMkLst>
          <pc:docMk/>
          <pc:sldMk cId="1085738255" sldId="285"/>
        </pc:sldMkLst>
        <pc:spChg chg="mod ord">
          <ac:chgData name="Kyleigh Skaggs" userId="007e7eb1-71b6-4081-86a3-374d5994c56f" providerId="ADAL" clId="{D299E740-32E6-8B42-ACF7-08E6E4CF0E7D}" dt="2022-05-19T18:10:39.685" v="1150" actId="113"/>
          <ac:spMkLst>
            <pc:docMk/>
            <pc:sldMk cId="1085738255" sldId="285"/>
            <ac:spMk id="2" creationId="{409CB373-C26B-044D-BA52-390A237FF7F9}"/>
          </ac:spMkLst>
        </pc:spChg>
      </pc:sldChg>
      <pc:sldChg chg="new">
        <pc:chgData name="Kyleigh Skaggs" userId="007e7eb1-71b6-4081-86a3-374d5994c56f" providerId="ADAL" clId="{D299E740-32E6-8B42-ACF7-08E6E4CF0E7D}" dt="2022-05-19T16:24:03.341" v="802" actId="680"/>
        <pc:sldMkLst>
          <pc:docMk/>
          <pc:sldMk cId="3199496275" sldId="286"/>
        </pc:sldMkLst>
      </pc:sldChg>
      <pc:sldChg chg="new">
        <pc:chgData name="Kyleigh Skaggs" userId="007e7eb1-71b6-4081-86a3-374d5994c56f" providerId="ADAL" clId="{D299E740-32E6-8B42-ACF7-08E6E4CF0E7D}" dt="2022-05-19T16:24:13.151" v="803" actId="680"/>
        <pc:sldMkLst>
          <pc:docMk/>
          <pc:sldMk cId="2501764755" sldId="287"/>
        </pc:sldMkLst>
      </pc:sldChg>
      <pc:sldMasterChg chg="addSp delSp modSp mod addSldLayout delSldLayout modSldLayout sldLayoutOrd">
        <pc:chgData name="Kyleigh Skaggs" userId="007e7eb1-71b6-4081-86a3-374d5994c56f" providerId="ADAL" clId="{D299E740-32E6-8B42-ACF7-08E6E4CF0E7D}" dt="2022-05-19T16:40:59.374" v="1135" actId="6014"/>
        <pc:sldMasterMkLst>
          <pc:docMk/>
          <pc:sldMasterMk cId="931663591" sldId="2147483648"/>
        </pc:sldMasterMkLst>
        <pc:spChg chg="mod">
          <ac:chgData name="Kyleigh Skaggs" userId="007e7eb1-71b6-4081-86a3-374d5994c56f" providerId="ADAL" clId="{D299E740-32E6-8B42-ACF7-08E6E4CF0E7D}" dt="2022-05-19T13:46:30.964" v="10" actId="14100"/>
          <ac:spMkLst>
            <pc:docMk/>
            <pc:sldMasterMk cId="931663591" sldId="2147483648"/>
            <ac:spMk id="3" creationId="{24605CB5-B0BA-2C4A-ADC4-ADB6FBB2353E}"/>
          </ac:spMkLst>
        </pc:spChg>
        <pc:spChg chg="mod">
          <ac:chgData name="Kyleigh Skaggs" userId="007e7eb1-71b6-4081-86a3-374d5994c56f" providerId="ADAL" clId="{D299E740-32E6-8B42-ACF7-08E6E4CF0E7D}" dt="2022-05-19T13:48:04.214" v="35" actId="1036"/>
          <ac:spMkLst>
            <pc:docMk/>
            <pc:sldMasterMk cId="931663591" sldId="2147483648"/>
            <ac:spMk id="4" creationId="{76EF2764-D4C8-6B42-930C-CB6BB4B1D426}"/>
          </ac:spMkLst>
        </pc:spChg>
        <pc:spChg chg="mod">
          <ac:chgData name="Kyleigh Skaggs" userId="007e7eb1-71b6-4081-86a3-374d5994c56f" providerId="ADAL" clId="{D299E740-32E6-8B42-ACF7-08E6E4CF0E7D}" dt="2022-05-19T13:47:58.076" v="33" actId="14100"/>
          <ac:spMkLst>
            <pc:docMk/>
            <pc:sldMasterMk cId="931663591" sldId="2147483648"/>
            <ac:spMk id="5" creationId="{AE8A2BA4-8B1C-E041-8688-59BA9239B637}"/>
          </ac:spMkLst>
        </pc:spChg>
        <pc:spChg chg="mod">
          <ac:chgData name="Kyleigh Skaggs" userId="007e7eb1-71b6-4081-86a3-374d5994c56f" providerId="ADAL" clId="{D299E740-32E6-8B42-ACF7-08E6E4CF0E7D}" dt="2022-05-19T13:47:41.420" v="30" actId="1037"/>
          <ac:spMkLst>
            <pc:docMk/>
            <pc:sldMasterMk cId="931663591" sldId="2147483648"/>
            <ac:spMk id="6" creationId="{E25AD5B7-8FB2-AC4A-9DED-9F55BFC91E02}"/>
          </ac:spMkLst>
        </pc:spChg>
        <pc:spChg chg="add del">
          <ac:chgData name="Kyleigh Skaggs" userId="007e7eb1-71b6-4081-86a3-374d5994c56f" providerId="ADAL" clId="{D299E740-32E6-8B42-ACF7-08E6E4CF0E7D}" dt="2022-05-19T13:48:08.084" v="36" actId="478"/>
          <ac:spMkLst>
            <pc:docMk/>
            <pc:sldMasterMk cId="931663591" sldId="2147483648"/>
            <ac:spMk id="8" creationId="{22BA4EC1-B633-9571-2F2D-FD4C3947CD11}"/>
          </ac:spMkLst>
        </pc:spChg>
        <pc:picChg chg="add mod">
          <ac:chgData name="Kyleigh Skaggs" userId="007e7eb1-71b6-4081-86a3-374d5994c56f" providerId="ADAL" clId="{D299E740-32E6-8B42-ACF7-08E6E4CF0E7D}" dt="2022-05-19T13:47:12.193" v="21" actId="167"/>
          <ac:picMkLst>
            <pc:docMk/>
            <pc:sldMasterMk cId="931663591" sldId="2147483648"/>
            <ac:picMk id="7" creationId="{57A67776-7397-4723-2DCA-69D866D13D28}"/>
          </ac:picMkLst>
        </pc:picChg>
        <pc:sldLayoutChg chg="addSp delSp modSp mod">
          <pc:chgData name="Kyleigh Skaggs" userId="007e7eb1-71b6-4081-86a3-374d5994c56f" providerId="ADAL" clId="{D299E740-32E6-8B42-ACF7-08E6E4CF0E7D}" dt="2022-05-19T16:13:33.089" v="724" actId="6014"/>
          <pc:sldLayoutMkLst>
            <pc:docMk/>
            <pc:sldMasterMk cId="931663591" sldId="2147483648"/>
            <pc:sldLayoutMk cId="4110443344" sldId="2147483649"/>
          </pc:sldLayoutMkLst>
          <pc:spChg chg="del">
            <ac:chgData name="Kyleigh Skaggs" userId="007e7eb1-71b6-4081-86a3-374d5994c56f" providerId="ADAL" clId="{D299E740-32E6-8B42-ACF7-08E6E4CF0E7D}" dt="2022-05-19T13:51:34.254" v="79" actId="478"/>
            <ac:spMkLst>
              <pc:docMk/>
              <pc:sldMasterMk cId="931663591" sldId="2147483648"/>
              <pc:sldLayoutMk cId="4110443344" sldId="2147483649"/>
              <ac:spMk id="4" creationId="{C2640B74-B040-674D-AA93-7D8A6D8A9AAC}"/>
            </ac:spMkLst>
          </pc:spChg>
          <pc:spChg chg="del">
            <ac:chgData name="Kyleigh Skaggs" userId="007e7eb1-71b6-4081-86a3-374d5994c56f" providerId="ADAL" clId="{D299E740-32E6-8B42-ACF7-08E6E4CF0E7D}" dt="2022-05-19T13:51:35.307" v="80" actId="478"/>
            <ac:spMkLst>
              <pc:docMk/>
              <pc:sldMasterMk cId="931663591" sldId="2147483648"/>
              <pc:sldLayoutMk cId="4110443344" sldId="2147483649"/>
              <ac:spMk id="5" creationId="{5E091CF4-7439-424F-8DC0-600D783F4255}"/>
            </ac:spMkLst>
          </pc:spChg>
          <pc:spChg chg="del">
            <ac:chgData name="Kyleigh Skaggs" userId="007e7eb1-71b6-4081-86a3-374d5994c56f" providerId="ADAL" clId="{D299E740-32E6-8B42-ACF7-08E6E4CF0E7D}" dt="2022-05-19T13:51:31.952" v="78" actId="478"/>
            <ac:spMkLst>
              <pc:docMk/>
              <pc:sldMasterMk cId="931663591" sldId="2147483648"/>
              <pc:sldLayoutMk cId="4110443344" sldId="2147483649"/>
              <ac:spMk id="6" creationId="{9827456E-FC73-5240-91A5-BF72436EBFBD}"/>
            </ac:spMkLst>
          </pc:spChg>
          <pc:spChg chg="add mod">
            <ac:chgData name="Kyleigh Skaggs" userId="007e7eb1-71b6-4081-86a3-374d5994c56f" providerId="ADAL" clId="{D299E740-32E6-8B42-ACF7-08E6E4CF0E7D}" dt="2022-05-19T14:41:41.589" v="303" actId="1076"/>
            <ac:spMkLst>
              <pc:docMk/>
              <pc:sldMasterMk cId="931663591" sldId="2147483648"/>
              <pc:sldLayoutMk cId="4110443344" sldId="2147483649"/>
              <ac:spMk id="10" creationId="{B34D69AB-32EF-A2D0-3DEF-551ECF5620F4}"/>
            </ac:spMkLst>
          </pc:spChg>
          <pc:spChg chg="add mod">
            <ac:chgData name="Kyleigh Skaggs" userId="007e7eb1-71b6-4081-86a3-374d5994c56f" providerId="ADAL" clId="{D299E740-32E6-8B42-ACF7-08E6E4CF0E7D}" dt="2022-05-19T14:41:41.001" v="302" actId="14100"/>
            <ac:spMkLst>
              <pc:docMk/>
              <pc:sldMasterMk cId="931663591" sldId="2147483648"/>
              <pc:sldLayoutMk cId="4110443344" sldId="2147483649"/>
              <ac:spMk id="11" creationId="{F5245312-F98C-DE49-127C-5323A623FFA2}"/>
            </ac:spMkLst>
          </pc:spChg>
          <pc:spChg chg="add mod">
            <ac:chgData name="Kyleigh Skaggs" userId="007e7eb1-71b6-4081-86a3-374d5994c56f" providerId="ADAL" clId="{D299E740-32E6-8B42-ACF7-08E6E4CF0E7D}" dt="2022-05-19T13:52:17.792" v="91"/>
            <ac:spMkLst>
              <pc:docMk/>
              <pc:sldMasterMk cId="931663591" sldId="2147483648"/>
              <pc:sldLayoutMk cId="4110443344" sldId="2147483649"/>
              <ac:spMk id="12" creationId="{10B11625-B134-96A7-D8E4-C4201A5849CF}"/>
            </ac:spMkLst>
          </pc:spChg>
          <pc:picChg chg="del">
            <ac:chgData name="Kyleigh Skaggs" userId="007e7eb1-71b6-4081-86a3-374d5994c56f" providerId="ADAL" clId="{D299E740-32E6-8B42-ACF7-08E6E4CF0E7D}" dt="2022-05-19T13:48:18.251" v="38" actId="478"/>
            <ac:picMkLst>
              <pc:docMk/>
              <pc:sldMasterMk cId="931663591" sldId="2147483648"/>
              <pc:sldLayoutMk cId="4110443344" sldId="2147483649"/>
              <ac:picMk id="8" creationId="{7398FF98-7177-FE4C-8EFE-132D56993DC8}"/>
            </ac:picMkLst>
          </pc:picChg>
          <pc:picChg chg="add del mod">
            <ac:chgData name="Kyleigh Skaggs" userId="007e7eb1-71b6-4081-86a3-374d5994c56f" providerId="ADAL" clId="{D299E740-32E6-8B42-ACF7-08E6E4CF0E7D}" dt="2022-05-19T13:52:30.935" v="96" actId="478"/>
            <ac:picMkLst>
              <pc:docMk/>
              <pc:sldMasterMk cId="931663591" sldId="2147483648"/>
              <pc:sldLayoutMk cId="4110443344" sldId="2147483649"/>
              <ac:picMk id="9" creationId="{6FED56DA-5F1C-D9D6-19FF-DFF3F51295B8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4:41:51.762" v="305" actId="14100"/>
          <pc:sldLayoutMkLst>
            <pc:docMk/>
            <pc:sldMasterMk cId="931663591" sldId="2147483648"/>
            <pc:sldLayoutMk cId="982302925" sldId="2147483650"/>
          </pc:sldLayoutMkLst>
          <pc:spChg chg="del mod">
            <ac:chgData name="Kyleigh Skaggs" userId="007e7eb1-71b6-4081-86a3-374d5994c56f" providerId="ADAL" clId="{D299E740-32E6-8B42-ACF7-08E6E4CF0E7D}" dt="2022-05-19T13:51:41.105" v="82" actId="478"/>
            <ac:spMkLst>
              <pc:docMk/>
              <pc:sldMasterMk cId="931663591" sldId="2147483648"/>
              <pc:sldLayoutMk cId="982302925" sldId="2147483650"/>
              <ac:spMk id="4" creationId="{560D2974-BDE7-1140-98D1-C604BFC73694}"/>
            </ac:spMkLst>
          </pc:spChg>
          <pc:spChg chg="del">
            <ac:chgData name="Kyleigh Skaggs" userId="007e7eb1-71b6-4081-86a3-374d5994c56f" providerId="ADAL" clId="{D299E740-32E6-8B42-ACF7-08E6E4CF0E7D}" dt="2022-05-19T13:51:42.117" v="83" actId="478"/>
            <ac:spMkLst>
              <pc:docMk/>
              <pc:sldMasterMk cId="931663591" sldId="2147483648"/>
              <pc:sldLayoutMk cId="982302925" sldId="2147483650"/>
              <ac:spMk id="5" creationId="{401214C5-A6F9-FA41-A1EA-1482BC8F1648}"/>
            </ac:spMkLst>
          </pc:spChg>
          <pc:spChg chg="del">
            <ac:chgData name="Kyleigh Skaggs" userId="007e7eb1-71b6-4081-86a3-374d5994c56f" providerId="ADAL" clId="{D299E740-32E6-8B42-ACF7-08E6E4CF0E7D}" dt="2022-05-19T13:51:09.885" v="72" actId="478"/>
            <ac:spMkLst>
              <pc:docMk/>
              <pc:sldMasterMk cId="931663591" sldId="2147483648"/>
              <pc:sldLayoutMk cId="982302925" sldId="2147483650"/>
              <ac:spMk id="6" creationId="{6D467FD7-8BAC-2B4E-A993-6E845C23B966}"/>
            </ac:spMkLst>
          </pc:spChg>
          <pc:spChg chg="add mod">
            <ac:chgData name="Kyleigh Skaggs" userId="007e7eb1-71b6-4081-86a3-374d5994c56f" providerId="ADAL" clId="{D299E740-32E6-8B42-ACF7-08E6E4CF0E7D}" dt="2022-05-19T14:41:51.762" v="305" actId="14100"/>
            <ac:spMkLst>
              <pc:docMk/>
              <pc:sldMasterMk cId="931663591" sldId="2147483648"/>
              <pc:sldLayoutMk cId="982302925" sldId="2147483650"/>
              <ac:spMk id="10" creationId="{E260F135-5886-AEA1-37EA-4BA6B8FE510B}"/>
            </ac:spMkLst>
          </pc:spChg>
          <pc:spChg chg="add mod">
            <ac:chgData name="Kyleigh Skaggs" userId="007e7eb1-71b6-4081-86a3-374d5994c56f" providerId="ADAL" clId="{D299E740-32E6-8B42-ACF7-08E6E4CF0E7D}" dt="2022-05-19T13:51:44.060" v="84"/>
            <ac:spMkLst>
              <pc:docMk/>
              <pc:sldMasterMk cId="931663591" sldId="2147483648"/>
              <pc:sldLayoutMk cId="982302925" sldId="2147483650"/>
              <ac:spMk id="11" creationId="{D8DD8633-D203-F716-551C-7D62F6FACF91}"/>
            </ac:spMkLst>
          </pc:spChg>
          <pc:spChg chg="add mod">
            <ac:chgData name="Kyleigh Skaggs" userId="007e7eb1-71b6-4081-86a3-374d5994c56f" providerId="ADAL" clId="{D299E740-32E6-8B42-ACF7-08E6E4CF0E7D}" dt="2022-05-19T13:52:20.301" v="92"/>
            <ac:spMkLst>
              <pc:docMk/>
              <pc:sldMasterMk cId="931663591" sldId="2147483648"/>
              <pc:sldLayoutMk cId="982302925" sldId="2147483650"/>
              <ac:spMk id="12" creationId="{24019A77-F967-52BA-E9B6-BD4BEEB2D11B}"/>
            </ac:spMkLst>
          </pc:spChg>
          <pc:picChg chg="del">
            <ac:chgData name="Kyleigh Skaggs" userId="007e7eb1-71b6-4081-86a3-374d5994c56f" providerId="ADAL" clId="{D299E740-32E6-8B42-ACF7-08E6E4CF0E7D}" dt="2022-05-19T13:48:23.507" v="39" actId="478"/>
            <ac:picMkLst>
              <pc:docMk/>
              <pc:sldMasterMk cId="931663591" sldId="2147483648"/>
              <pc:sldLayoutMk cId="982302925" sldId="2147483650"/>
              <ac:picMk id="8" creationId="{5D008B16-AC25-424D-811D-2E029B879E03}"/>
            </ac:picMkLst>
          </pc:picChg>
          <pc:picChg chg="add del mod">
            <ac:chgData name="Kyleigh Skaggs" userId="007e7eb1-71b6-4081-86a3-374d5994c56f" providerId="ADAL" clId="{D299E740-32E6-8B42-ACF7-08E6E4CF0E7D}" dt="2022-05-19T13:52:28.550" v="95" actId="478"/>
            <ac:picMkLst>
              <pc:docMk/>
              <pc:sldMasterMk cId="931663591" sldId="2147483648"/>
              <pc:sldLayoutMk cId="982302925" sldId="2147483650"/>
              <ac:picMk id="9" creationId="{E0D3B400-07D0-C4E3-DE30-A7C320C27942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4:06:04.572" v="130" actId="1076"/>
          <pc:sldLayoutMkLst>
            <pc:docMk/>
            <pc:sldMasterMk cId="931663591" sldId="2147483648"/>
            <pc:sldLayoutMk cId="3456988156" sldId="2147483651"/>
          </pc:sldLayoutMkLst>
          <pc:spChg chg="mod">
            <ac:chgData name="Kyleigh Skaggs" userId="007e7eb1-71b6-4081-86a3-374d5994c56f" providerId="ADAL" clId="{D299E740-32E6-8B42-ACF7-08E6E4CF0E7D}" dt="2022-05-19T14:06:04.572" v="130" actId="1076"/>
            <ac:spMkLst>
              <pc:docMk/>
              <pc:sldMasterMk cId="931663591" sldId="2147483648"/>
              <pc:sldLayoutMk cId="3456988156" sldId="2147483651"/>
              <ac:spMk id="2" creationId="{D24A242B-4F34-7141-AE1F-75B27D9FC2EA}"/>
            </ac:spMkLst>
          </pc:spChg>
          <pc:spChg chg="mod">
            <ac:chgData name="Kyleigh Skaggs" userId="007e7eb1-71b6-4081-86a3-374d5994c56f" providerId="ADAL" clId="{D299E740-32E6-8B42-ACF7-08E6E4CF0E7D}" dt="2022-05-19T14:06:04.572" v="130" actId="1076"/>
            <ac:spMkLst>
              <pc:docMk/>
              <pc:sldMasterMk cId="931663591" sldId="2147483648"/>
              <pc:sldLayoutMk cId="3456988156" sldId="2147483651"/>
              <ac:spMk id="3" creationId="{78B204ED-B159-E240-B93E-231D11A51951}"/>
            </ac:spMkLst>
          </pc:spChg>
          <pc:spChg chg="del">
            <ac:chgData name="Kyleigh Skaggs" userId="007e7eb1-71b6-4081-86a3-374d5994c56f" providerId="ADAL" clId="{D299E740-32E6-8B42-ACF7-08E6E4CF0E7D}" dt="2022-05-19T13:51:15.735" v="75" actId="478"/>
            <ac:spMkLst>
              <pc:docMk/>
              <pc:sldMasterMk cId="931663591" sldId="2147483648"/>
              <pc:sldLayoutMk cId="3456988156" sldId="2147483651"/>
              <ac:spMk id="4" creationId="{25607474-8288-3C4F-83C4-9F9D13E113AE}"/>
            </ac:spMkLst>
          </pc:spChg>
          <pc:spChg chg="del">
            <ac:chgData name="Kyleigh Skaggs" userId="007e7eb1-71b6-4081-86a3-374d5994c56f" providerId="ADAL" clId="{D299E740-32E6-8B42-ACF7-08E6E4CF0E7D}" dt="2022-05-19T13:51:15.034" v="74" actId="478"/>
            <ac:spMkLst>
              <pc:docMk/>
              <pc:sldMasterMk cId="931663591" sldId="2147483648"/>
              <pc:sldLayoutMk cId="3456988156" sldId="2147483651"/>
              <ac:spMk id="5" creationId="{53DE007C-5ACF-DD4B-A362-9F569AF34A06}"/>
            </ac:spMkLst>
          </pc:spChg>
          <pc:spChg chg="del">
            <ac:chgData name="Kyleigh Skaggs" userId="007e7eb1-71b6-4081-86a3-374d5994c56f" providerId="ADAL" clId="{D299E740-32E6-8B42-ACF7-08E6E4CF0E7D}" dt="2022-05-19T13:51:14.329" v="73" actId="478"/>
            <ac:spMkLst>
              <pc:docMk/>
              <pc:sldMasterMk cId="931663591" sldId="2147483648"/>
              <pc:sldLayoutMk cId="3456988156" sldId="2147483651"/>
              <ac:spMk id="6" creationId="{C2FC99D3-31E3-B940-ADF6-18C2F341D3FB}"/>
            </ac:spMkLst>
          </pc:spChg>
          <pc:spChg chg="add mod">
            <ac:chgData name="Kyleigh Skaggs" userId="007e7eb1-71b6-4081-86a3-374d5994c56f" providerId="ADAL" clId="{D299E740-32E6-8B42-ACF7-08E6E4CF0E7D}" dt="2022-05-19T13:51:27.696" v="77"/>
            <ac:spMkLst>
              <pc:docMk/>
              <pc:sldMasterMk cId="931663591" sldId="2147483648"/>
              <pc:sldLayoutMk cId="3456988156" sldId="2147483651"/>
              <ac:spMk id="10" creationId="{10D60E84-03D2-BF37-51AE-00625326F923}"/>
            </ac:spMkLst>
          </pc:spChg>
          <pc:spChg chg="add mod">
            <ac:chgData name="Kyleigh Skaggs" userId="007e7eb1-71b6-4081-86a3-374d5994c56f" providerId="ADAL" clId="{D299E740-32E6-8B42-ACF7-08E6E4CF0E7D}" dt="2022-05-19T13:51:27.696" v="77"/>
            <ac:spMkLst>
              <pc:docMk/>
              <pc:sldMasterMk cId="931663591" sldId="2147483648"/>
              <pc:sldLayoutMk cId="3456988156" sldId="2147483651"/>
              <ac:spMk id="11" creationId="{A32F382B-0D8D-EA1F-AC69-338C554D8503}"/>
            </ac:spMkLst>
          </pc:spChg>
          <pc:spChg chg="add mod">
            <ac:chgData name="Kyleigh Skaggs" userId="007e7eb1-71b6-4081-86a3-374d5994c56f" providerId="ADAL" clId="{D299E740-32E6-8B42-ACF7-08E6E4CF0E7D}" dt="2022-05-19T13:52:14.592" v="90"/>
            <ac:spMkLst>
              <pc:docMk/>
              <pc:sldMasterMk cId="931663591" sldId="2147483648"/>
              <pc:sldLayoutMk cId="3456988156" sldId="2147483651"/>
              <ac:spMk id="12" creationId="{B21CCCBA-D8EB-5E39-2280-5F6415478A64}"/>
            </ac:spMkLst>
          </pc:spChg>
          <pc:picChg chg="add del mod">
            <ac:chgData name="Kyleigh Skaggs" userId="007e7eb1-71b6-4081-86a3-374d5994c56f" providerId="ADAL" clId="{D299E740-32E6-8B42-ACF7-08E6E4CF0E7D}" dt="2022-05-19T13:52:32.869" v="97" actId="478"/>
            <ac:picMkLst>
              <pc:docMk/>
              <pc:sldMasterMk cId="931663591" sldId="2147483648"/>
              <pc:sldLayoutMk cId="3456988156" sldId="2147483651"/>
              <ac:picMk id="8" creationId="{9467989B-1399-D98F-C5CC-2CA57B10B381}"/>
            </ac:picMkLst>
          </pc:picChg>
          <pc:picChg chg="del">
            <ac:chgData name="Kyleigh Skaggs" userId="007e7eb1-71b6-4081-86a3-374d5994c56f" providerId="ADAL" clId="{D299E740-32E6-8B42-ACF7-08E6E4CF0E7D}" dt="2022-05-19T13:48:15.028" v="37" actId="478"/>
            <ac:picMkLst>
              <pc:docMk/>
              <pc:sldMasterMk cId="931663591" sldId="2147483648"/>
              <pc:sldLayoutMk cId="3456988156" sldId="2147483651"/>
              <ac:picMk id="9" creationId="{53B6BFCF-5DE1-2E48-BB37-FDBEE2CC80CF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6:15:18.721" v="732" actId="6014"/>
          <pc:sldLayoutMkLst>
            <pc:docMk/>
            <pc:sldMasterMk cId="931663591" sldId="2147483648"/>
            <pc:sldLayoutMk cId="565248227" sldId="2147483652"/>
          </pc:sldLayoutMkLst>
          <pc:spChg chg="del">
            <ac:chgData name="Kyleigh Skaggs" userId="007e7eb1-71b6-4081-86a3-374d5994c56f" providerId="ADAL" clId="{D299E740-32E6-8B42-ACF7-08E6E4CF0E7D}" dt="2022-05-19T13:53:23.719" v="110" actId="478"/>
            <ac:spMkLst>
              <pc:docMk/>
              <pc:sldMasterMk cId="931663591" sldId="2147483648"/>
              <pc:sldLayoutMk cId="565248227" sldId="2147483652"/>
              <ac:spMk id="5" creationId="{1F1C4013-363B-1A40-BCFE-1BBD93B48305}"/>
            </ac:spMkLst>
          </pc:spChg>
          <pc:spChg chg="del">
            <ac:chgData name="Kyleigh Skaggs" userId="007e7eb1-71b6-4081-86a3-374d5994c56f" providerId="ADAL" clId="{D299E740-32E6-8B42-ACF7-08E6E4CF0E7D}" dt="2022-05-19T13:53:25.643" v="111" actId="478"/>
            <ac:spMkLst>
              <pc:docMk/>
              <pc:sldMasterMk cId="931663591" sldId="2147483648"/>
              <pc:sldLayoutMk cId="565248227" sldId="2147483652"/>
              <ac:spMk id="6" creationId="{92284938-521C-FB44-A56C-DAAD93ABE8F5}"/>
            </ac:spMkLst>
          </pc:spChg>
          <pc:spChg chg="del">
            <ac:chgData name="Kyleigh Skaggs" userId="007e7eb1-71b6-4081-86a3-374d5994c56f" providerId="ADAL" clId="{D299E740-32E6-8B42-ACF7-08E6E4CF0E7D}" dt="2022-05-19T13:50:16.874" v="61" actId="478"/>
            <ac:spMkLst>
              <pc:docMk/>
              <pc:sldMasterMk cId="931663591" sldId="2147483648"/>
              <pc:sldLayoutMk cId="565248227" sldId="2147483652"/>
              <ac:spMk id="7" creationId="{23FBBC1A-A343-DA4F-A54F-2BD5A1F98DE7}"/>
            </ac:spMkLst>
          </pc:spChg>
          <pc:spChg chg="add mod">
            <ac:chgData name="Kyleigh Skaggs" userId="007e7eb1-71b6-4081-86a3-374d5994c56f" providerId="ADAL" clId="{D299E740-32E6-8B42-ACF7-08E6E4CF0E7D}" dt="2022-05-19T13:53:27.230" v="112"/>
            <ac:spMkLst>
              <pc:docMk/>
              <pc:sldMasterMk cId="931663591" sldId="2147483648"/>
              <pc:sldLayoutMk cId="565248227" sldId="2147483652"/>
              <ac:spMk id="10" creationId="{84A2E6D1-90E0-2567-B32E-5970808A03D6}"/>
            </ac:spMkLst>
          </pc:spChg>
          <pc:spChg chg="add mod">
            <ac:chgData name="Kyleigh Skaggs" userId="007e7eb1-71b6-4081-86a3-374d5994c56f" providerId="ADAL" clId="{D299E740-32E6-8B42-ACF7-08E6E4CF0E7D}" dt="2022-05-19T13:53:27.230" v="112"/>
            <ac:spMkLst>
              <pc:docMk/>
              <pc:sldMasterMk cId="931663591" sldId="2147483648"/>
              <pc:sldLayoutMk cId="565248227" sldId="2147483652"/>
              <ac:spMk id="11" creationId="{95B74299-6B8C-BC81-D4A8-DFC47820E1A4}"/>
            </ac:spMkLst>
          </pc:spChg>
          <pc:spChg chg="add mod">
            <ac:chgData name="Kyleigh Skaggs" userId="007e7eb1-71b6-4081-86a3-374d5994c56f" providerId="ADAL" clId="{D299E740-32E6-8B42-ACF7-08E6E4CF0E7D}" dt="2022-05-19T13:53:27.230" v="112"/>
            <ac:spMkLst>
              <pc:docMk/>
              <pc:sldMasterMk cId="931663591" sldId="2147483648"/>
              <pc:sldLayoutMk cId="565248227" sldId="2147483652"/>
              <ac:spMk id="12" creationId="{577B44B3-6975-4682-3403-E21705C9C67D}"/>
            </ac:spMkLst>
          </pc:spChg>
          <pc:picChg chg="del">
            <ac:chgData name="Kyleigh Skaggs" userId="007e7eb1-71b6-4081-86a3-374d5994c56f" providerId="ADAL" clId="{D299E740-32E6-8B42-ACF7-08E6E4CF0E7D}" dt="2022-05-19T13:48:41.406" v="45" actId="478"/>
            <ac:picMkLst>
              <pc:docMk/>
              <pc:sldMasterMk cId="931663591" sldId="2147483648"/>
              <pc:sldLayoutMk cId="565248227" sldId="2147483652"/>
              <ac:picMk id="9" creationId="{FDD1A40C-27C8-CD4B-BEBC-8646788A1F5D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6:15:26.002" v="733" actId="6014"/>
          <pc:sldLayoutMkLst>
            <pc:docMk/>
            <pc:sldMasterMk cId="931663591" sldId="2147483648"/>
            <pc:sldLayoutMk cId="3802818562" sldId="2147483653"/>
          </pc:sldLayoutMkLst>
          <pc:spChg chg="mod">
            <ac:chgData name="Kyleigh Skaggs" userId="007e7eb1-71b6-4081-86a3-374d5994c56f" providerId="ADAL" clId="{D299E740-32E6-8B42-ACF7-08E6E4CF0E7D}" dt="2022-05-19T13:49:05.788" v="48" actId="207"/>
            <ac:spMkLst>
              <pc:docMk/>
              <pc:sldMasterMk cId="931663591" sldId="2147483648"/>
              <pc:sldLayoutMk cId="3802818562" sldId="2147483653"/>
              <ac:spMk id="3" creationId="{D17378E2-654B-6540-A95D-4E34E6DC03BE}"/>
            </ac:spMkLst>
          </pc:spChg>
          <pc:spChg chg="mod">
            <ac:chgData name="Kyleigh Skaggs" userId="007e7eb1-71b6-4081-86a3-374d5994c56f" providerId="ADAL" clId="{D299E740-32E6-8B42-ACF7-08E6E4CF0E7D}" dt="2022-05-19T13:49:12.393" v="50" actId="207"/>
            <ac:spMkLst>
              <pc:docMk/>
              <pc:sldMasterMk cId="931663591" sldId="2147483648"/>
              <pc:sldLayoutMk cId="3802818562" sldId="2147483653"/>
              <ac:spMk id="5" creationId="{D100B890-3B35-4A4F-BDD2-C1482C793E23}"/>
            </ac:spMkLst>
          </pc:spChg>
          <pc:spChg chg="del">
            <ac:chgData name="Kyleigh Skaggs" userId="007e7eb1-71b6-4081-86a3-374d5994c56f" providerId="ADAL" clId="{D299E740-32E6-8B42-ACF7-08E6E4CF0E7D}" dt="2022-05-19T13:53:32.068" v="113" actId="478"/>
            <ac:spMkLst>
              <pc:docMk/>
              <pc:sldMasterMk cId="931663591" sldId="2147483648"/>
              <pc:sldLayoutMk cId="3802818562" sldId="2147483653"/>
              <ac:spMk id="7" creationId="{656B8D7F-5268-C54E-BBD7-AE8FA6C95AF3}"/>
            </ac:spMkLst>
          </pc:spChg>
          <pc:spChg chg="del">
            <ac:chgData name="Kyleigh Skaggs" userId="007e7eb1-71b6-4081-86a3-374d5994c56f" providerId="ADAL" clId="{D299E740-32E6-8B42-ACF7-08E6E4CF0E7D}" dt="2022-05-19T13:53:33.467" v="114" actId="478"/>
            <ac:spMkLst>
              <pc:docMk/>
              <pc:sldMasterMk cId="931663591" sldId="2147483648"/>
              <pc:sldLayoutMk cId="3802818562" sldId="2147483653"/>
              <ac:spMk id="8" creationId="{0968C57C-F289-CB45-8860-7586F86F02FC}"/>
            </ac:spMkLst>
          </pc:spChg>
          <pc:spChg chg="del">
            <ac:chgData name="Kyleigh Skaggs" userId="007e7eb1-71b6-4081-86a3-374d5994c56f" providerId="ADAL" clId="{D299E740-32E6-8B42-ACF7-08E6E4CF0E7D}" dt="2022-05-19T13:50:11.385" v="60" actId="478"/>
            <ac:spMkLst>
              <pc:docMk/>
              <pc:sldMasterMk cId="931663591" sldId="2147483648"/>
              <pc:sldLayoutMk cId="3802818562" sldId="2147483653"/>
              <ac:spMk id="9" creationId="{E359B11B-9ABD-294F-B157-DC27D11BC994}"/>
            </ac:spMkLst>
          </pc:spChg>
          <pc:spChg chg="add mod">
            <ac:chgData name="Kyleigh Skaggs" userId="007e7eb1-71b6-4081-86a3-374d5994c56f" providerId="ADAL" clId="{D299E740-32E6-8B42-ACF7-08E6E4CF0E7D}" dt="2022-05-19T13:53:34.850" v="115"/>
            <ac:spMkLst>
              <pc:docMk/>
              <pc:sldMasterMk cId="931663591" sldId="2147483648"/>
              <pc:sldLayoutMk cId="3802818562" sldId="2147483653"/>
              <ac:spMk id="12" creationId="{8C786791-3E77-A26A-924D-3117BD7E2CD8}"/>
            </ac:spMkLst>
          </pc:spChg>
          <pc:spChg chg="add mod">
            <ac:chgData name="Kyleigh Skaggs" userId="007e7eb1-71b6-4081-86a3-374d5994c56f" providerId="ADAL" clId="{D299E740-32E6-8B42-ACF7-08E6E4CF0E7D}" dt="2022-05-19T13:53:34.850" v="115"/>
            <ac:spMkLst>
              <pc:docMk/>
              <pc:sldMasterMk cId="931663591" sldId="2147483648"/>
              <pc:sldLayoutMk cId="3802818562" sldId="2147483653"/>
              <ac:spMk id="13" creationId="{7900F804-8E7B-F32E-B840-9E43F3E551A8}"/>
            </ac:spMkLst>
          </pc:spChg>
          <pc:spChg chg="add mod">
            <ac:chgData name="Kyleigh Skaggs" userId="007e7eb1-71b6-4081-86a3-374d5994c56f" providerId="ADAL" clId="{D299E740-32E6-8B42-ACF7-08E6E4CF0E7D}" dt="2022-05-19T13:53:34.850" v="115"/>
            <ac:spMkLst>
              <pc:docMk/>
              <pc:sldMasterMk cId="931663591" sldId="2147483648"/>
              <pc:sldLayoutMk cId="3802818562" sldId="2147483653"/>
              <ac:spMk id="14" creationId="{678E2927-1179-FFCF-70E1-701B4CCD5582}"/>
            </ac:spMkLst>
          </pc:spChg>
          <pc:picChg chg="del">
            <ac:chgData name="Kyleigh Skaggs" userId="007e7eb1-71b6-4081-86a3-374d5994c56f" providerId="ADAL" clId="{D299E740-32E6-8B42-ACF7-08E6E4CF0E7D}" dt="2022-05-19T13:48:56.394" v="46" actId="478"/>
            <ac:picMkLst>
              <pc:docMk/>
              <pc:sldMasterMk cId="931663591" sldId="2147483648"/>
              <pc:sldLayoutMk cId="3802818562" sldId="2147483653"/>
              <ac:picMk id="11" creationId="{02B100CB-CFCE-7B4E-BBB6-0D34ED7AEB0A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6:15:42.589" v="735" actId="6014"/>
          <pc:sldLayoutMkLst>
            <pc:docMk/>
            <pc:sldMasterMk cId="931663591" sldId="2147483648"/>
            <pc:sldLayoutMk cId="2253936009" sldId="2147483654"/>
          </pc:sldLayoutMkLst>
          <pc:spChg chg="del mod">
            <ac:chgData name="Kyleigh Skaggs" userId="007e7eb1-71b6-4081-86a3-374d5994c56f" providerId="ADAL" clId="{D299E740-32E6-8B42-ACF7-08E6E4CF0E7D}" dt="2022-05-19T13:53:38.204" v="116" actId="478"/>
            <ac:spMkLst>
              <pc:docMk/>
              <pc:sldMasterMk cId="931663591" sldId="2147483648"/>
              <pc:sldLayoutMk cId="2253936009" sldId="2147483654"/>
              <ac:spMk id="3" creationId="{473DB013-9C57-7046-8E40-E4F91D0D4720}"/>
            </ac:spMkLst>
          </pc:spChg>
          <pc:spChg chg="del">
            <ac:chgData name="Kyleigh Skaggs" userId="007e7eb1-71b6-4081-86a3-374d5994c56f" providerId="ADAL" clId="{D299E740-32E6-8B42-ACF7-08E6E4CF0E7D}" dt="2022-05-19T13:53:38.955" v="117" actId="478"/>
            <ac:spMkLst>
              <pc:docMk/>
              <pc:sldMasterMk cId="931663591" sldId="2147483648"/>
              <pc:sldLayoutMk cId="2253936009" sldId="2147483654"/>
              <ac:spMk id="4" creationId="{7F303128-1E5F-D848-9DC4-39BCF5E0022E}"/>
            </ac:spMkLst>
          </pc:spChg>
          <pc:spChg chg="del">
            <ac:chgData name="Kyleigh Skaggs" userId="007e7eb1-71b6-4081-86a3-374d5994c56f" providerId="ADAL" clId="{D299E740-32E6-8B42-ACF7-08E6E4CF0E7D}" dt="2022-05-19T13:50:08.404" v="59" actId="478"/>
            <ac:spMkLst>
              <pc:docMk/>
              <pc:sldMasterMk cId="931663591" sldId="2147483648"/>
              <pc:sldLayoutMk cId="2253936009" sldId="2147483654"/>
              <ac:spMk id="5" creationId="{BF2B863C-62A3-A346-9ADE-AADA43A5C52D}"/>
            </ac:spMkLst>
          </pc:spChg>
          <pc:spChg chg="add mod">
            <ac:chgData name="Kyleigh Skaggs" userId="007e7eb1-71b6-4081-86a3-374d5994c56f" providerId="ADAL" clId="{D299E740-32E6-8B42-ACF7-08E6E4CF0E7D}" dt="2022-05-19T13:53:40.335" v="118"/>
            <ac:spMkLst>
              <pc:docMk/>
              <pc:sldMasterMk cId="931663591" sldId="2147483648"/>
              <pc:sldLayoutMk cId="2253936009" sldId="2147483654"/>
              <ac:spMk id="7" creationId="{1A377B0B-A266-FE3F-918C-F246B532294D}"/>
            </ac:spMkLst>
          </pc:spChg>
          <pc:spChg chg="add mod">
            <ac:chgData name="Kyleigh Skaggs" userId="007e7eb1-71b6-4081-86a3-374d5994c56f" providerId="ADAL" clId="{D299E740-32E6-8B42-ACF7-08E6E4CF0E7D}" dt="2022-05-19T13:53:40.335" v="118"/>
            <ac:spMkLst>
              <pc:docMk/>
              <pc:sldMasterMk cId="931663591" sldId="2147483648"/>
              <pc:sldLayoutMk cId="2253936009" sldId="2147483654"/>
              <ac:spMk id="8" creationId="{149719DA-13F8-7DB4-1190-E24C2F3E9313}"/>
            </ac:spMkLst>
          </pc:spChg>
          <pc:spChg chg="add mod">
            <ac:chgData name="Kyleigh Skaggs" userId="007e7eb1-71b6-4081-86a3-374d5994c56f" providerId="ADAL" clId="{D299E740-32E6-8B42-ACF7-08E6E4CF0E7D}" dt="2022-05-19T13:53:40.335" v="118"/>
            <ac:spMkLst>
              <pc:docMk/>
              <pc:sldMasterMk cId="931663591" sldId="2147483648"/>
              <pc:sldLayoutMk cId="2253936009" sldId="2147483654"/>
              <ac:spMk id="10" creationId="{96ECA07C-234C-21F5-19B8-E24CB9FF6288}"/>
            </ac:spMkLst>
          </pc:spChg>
          <pc:picChg chg="del">
            <ac:chgData name="Kyleigh Skaggs" userId="007e7eb1-71b6-4081-86a3-374d5994c56f" providerId="ADAL" clId="{D299E740-32E6-8B42-ACF7-08E6E4CF0E7D}" dt="2022-05-19T13:49:19.702" v="51" actId="478"/>
            <ac:picMkLst>
              <pc:docMk/>
              <pc:sldMasterMk cId="931663591" sldId="2147483648"/>
              <pc:sldLayoutMk cId="2253936009" sldId="2147483654"/>
              <ac:picMk id="9" creationId="{83B97703-A91B-B047-9756-4C3BEE6D5DD5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6:15:46.273" v="736" actId="6014"/>
          <pc:sldLayoutMkLst>
            <pc:docMk/>
            <pc:sldMasterMk cId="931663591" sldId="2147483648"/>
            <pc:sldLayoutMk cId="232780830" sldId="2147483655"/>
          </pc:sldLayoutMkLst>
          <pc:spChg chg="del mod">
            <ac:chgData name="Kyleigh Skaggs" userId="007e7eb1-71b6-4081-86a3-374d5994c56f" providerId="ADAL" clId="{D299E740-32E6-8B42-ACF7-08E6E4CF0E7D}" dt="2022-05-19T13:53:45.197" v="120" actId="478"/>
            <ac:spMkLst>
              <pc:docMk/>
              <pc:sldMasterMk cId="931663591" sldId="2147483648"/>
              <pc:sldLayoutMk cId="232780830" sldId="2147483655"/>
              <ac:spMk id="2" creationId="{4B95FDF2-8711-E941-BFA9-99BD5D8FCCB7}"/>
            </ac:spMkLst>
          </pc:spChg>
          <pc:spChg chg="del">
            <ac:chgData name="Kyleigh Skaggs" userId="007e7eb1-71b6-4081-86a3-374d5994c56f" providerId="ADAL" clId="{D299E740-32E6-8B42-ACF7-08E6E4CF0E7D}" dt="2022-05-19T13:53:44.411" v="119" actId="478"/>
            <ac:spMkLst>
              <pc:docMk/>
              <pc:sldMasterMk cId="931663591" sldId="2147483648"/>
              <pc:sldLayoutMk cId="232780830" sldId="2147483655"/>
              <ac:spMk id="3" creationId="{189714E7-B057-B545-9BEC-B37DF06A9B2B}"/>
            </ac:spMkLst>
          </pc:spChg>
          <pc:spChg chg="del">
            <ac:chgData name="Kyleigh Skaggs" userId="007e7eb1-71b6-4081-86a3-374d5994c56f" providerId="ADAL" clId="{D299E740-32E6-8B42-ACF7-08E6E4CF0E7D}" dt="2022-05-19T13:49:59.752" v="57" actId="478"/>
            <ac:spMkLst>
              <pc:docMk/>
              <pc:sldMasterMk cId="931663591" sldId="2147483648"/>
              <pc:sldLayoutMk cId="232780830" sldId="2147483655"/>
              <ac:spMk id="4" creationId="{5A844633-9540-6F44-B291-B11DBF166D82}"/>
            </ac:spMkLst>
          </pc:spChg>
          <pc:spChg chg="add mod">
            <ac:chgData name="Kyleigh Skaggs" userId="007e7eb1-71b6-4081-86a3-374d5994c56f" providerId="ADAL" clId="{D299E740-32E6-8B42-ACF7-08E6E4CF0E7D}" dt="2022-05-19T13:53:46.420" v="121"/>
            <ac:spMkLst>
              <pc:docMk/>
              <pc:sldMasterMk cId="931663591" sldId="2147483648"/>
              <pc:sldLayoutMk cId="232780830" sldId="2147483655"/>
              <ac:spMk id="7" creationId="{633A2B0A-7760-BF19-5024-6660FCBA9F72}"/>
            </ac:spMkLst>
          </pc:spChg>
          <pc:spChg chg="add mod">
            <ac:chgData name="Kyleigh Skaggs" userId="007e7eb1-71b6-4081-86a3-374d5994c56f" providerId="ADAL" clId="{D299E740-32E6-8B42-ACF7-08E6E4CF0E7D}" dt="2022-05-19T13:53:46.420" v="121"/>
            <ac:spMkLst>
              <pc:docMk/>
              <pc:sldMasterMk cId="931663591" sldId="2147483648"/>
              <pc:sldLayoutMk cId="232780830" sldId="2147483655"/>
              <ac:spMk id="8" creationId="{FF410C35-0F89-459F-5BFE-2594D0C87A90}"/>
            </ac:spMkLst>
          </pc:spChg>
          <pc:spChg chg="add mod">
            <ac:chgData name="Kyleigh Skaggs" userId="007e7eb1-71b6-4081-86a3-374d5994c56f" providerId="ADAL" clId="{D299E740-32E6-8B42-ACF7-08E6E4CF0E7D}" dt="2022-05-19T13:53:46.420" v="121"/>
            <ac:spMkLst>
              <pc:docMk/>
              <pc:sldMasterMk cId="931663591" sldId="2147483648"/>
              <pc:sldLayoutMk cId="232780830" sldId="2147483655"/>
              <ac:spMk id="9" creationId="{18C6F0DA-73E6-AACD-165F-5EAFE354291C}"/>
            </ac:spMkLst>
          </pc:spChg>
          <pc:picChg chg="del">
            <ac:chgData name="Kyleigh Skaggs" userId="007e7eb1-71b6-4081-86a3-374d5994c56f" providerId="ADAL" clId="{D299E740-32E6-8B42-ACF7-08E6E4CF0E7D}" dt="2022-05-19T13:49:21.174" v="52" actId="478"/>
            <ac:picMkLst>
              <pc:docMk/>
              <pc:sldMasterMk cId="931663591" sldId="2147483648"/>
              <pc:sldLayoutMk cId="232780830" sldId="2147483655"/>
              <ac:picMk id="6" creationId="{C1494741-DE86-144C-AB5C-B80328B61AAC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6:14:55.718" v="729" actId="6014"/>
          <pc:sldLayoutMkLst>
            <pc:docMk/>
            <pc:sldMasterMk cId="931663591" sldId="2147483648"/>
            <pc:sldLayoutMk cId="2106032380" sldId="2147483656"/>
          </pc:sldLayoutMkLst>
          <pc:spChg chg="mod">
            <ac:chgData name="Kyleigh Skaggs" userId="007e7eb1-71b6-4081-86a3-374d5994c56f" providerId="ADAL" clId="{D299E740-32E6-8B42-ACF7-08E6E4CF0E7D}" dt="2022-05-19T14:42:20.149" v="323" actId="1038"/>
            <ac:spMkLst>
              <pc:docMk/>
              <pc:sldMasterMk cId="931663591" sldId="2147483648"/>
              <pc:sldLayoutMk cId="2106032380" sldId="2147483656"/>
              <ac:spMk id="2" creationId="{B23946BE-0C2A-9A46-8043-EBB997B539FA}"/>
            </ac:spMkLst>
          </pc:spChg>
          <pc:spChg chg="mod">
            <ac:chgData name="Kyleigh Skaggs" userId="007e7eb1-71b6-4081-86a3-374d5994c56f" providerId="ADAL" clId="{D299E740-32E6-8B42-ACF7-08E6E4CF0E7D}" dt="2022-05-19T14:42:28.555" v="335" actId="1038"/>
            <ac:spMkLst>
              <pc:docMk/>
              <pc:sldMasterMk cId="931663591" sldId="2147483648"/>
              <pc:sldLayoutMk cId="2106032380" sldId="2147483656"/>
              <ac:spMk id="4" creationId="{80F90DA1-9C1A-6B4B-973D-B59913A492E9}"/>
            </ac:spMkLst>
          </pc:spChg>
          <pc:spChg chg="del mod">
            <ac:chgData name="Kyleigh Skaggs" userId="007e7eb1-71b6-4081-86a3-374d5994c56f" providerId="ADAL" clId="{D299E740-32E6-8B42-ACF7-08E6E4CF0E7D}" dt="2022-05-19T13:53:09.802" v="105" actId="478"/>
            <ac:spMkLst>
              <pc:docMk/>
              <pc:sldMasterMk cId="931663591" sldId="2147483648"/>
              <pc:sldLayoutMk cId="2106032380" sldId="2147483656"/>
              <ac:spMk id="5" creationId="{8D01A06F-18BB-C148-A804-D9AC654B49E2}"/>
            </ac:spMkLst>
          </pc:spChg>
          <pc:spChg chg="del">
            <ac:chgData name="Kyleigh Skaggs" userId="007e7eb1-71b6-4081-86a3-374d5994c56f" providerId="ADAL" clId="{D299E740-32E6-8B42-ACF7-08E6E4CF0E7D}" dt="2022-05-19T13:53:08.618" v="104" actId="478"/>
            <ac:spMkLst>
              <pc:docMk/>
              <pc:sldMasterMk cId="931663591" sldId="2147483648"/>
              <pc:sldLayoutMk cId="2106032380" sldId="2147483656"/>
              <ac:spMk id="6" creationId="{9F38F63F-32D9-CE46-84DA-79FB93DA7659}"/>
            </ac:spMkLst>
          </pc:spChg>
          <pc:spChg chg="del">
            <ac:chgData name="Kyleigh Skaggs" userId="007e7eb1-71b6-4081-86a3-374d5994c56f" providerId="ADAL" clId="{D299E740-32E6-8B42-ACF7-08E6E4CF0E7D}" dt="2022-05-19T13:50:27.551" v="63" actId="478"/>
            <ac:spMkLst>
              <pc:docMk/>
              <pc:sldMasterMk cId="931663591" sldId="2147483648"/>
              <pc:sldLayoutMk cId="2106032380" sldId="2147483656"/>
              <ac:spMk id="7" creationId="{0A27BBDA-74EB-1342-8CAD-4FA0BD11A212}"/>
            </ac:spMkLst>
          </pc:spChg>
          <pc:spChg chg="add mod">
            <ac:chgData name="Kyleigh Skaggs" userId="007e7eb1-71b6-4081-86a3-374d5994c56f" providerId="ADAL" clId="{D299E740-32E6-8B42-ACF7-08E6E4CF0E7D}" dt="2022-05-19T14:46:45.477" v="337" actId="1076"/>
            <ac:spMkLst>
              <pc:docMk/>
              <pc:sldMasterMk cId="931663591" sldId="2147483648"/>
              <pc:sldLayoutMk cId="2106032380" sldId="2147483656"/>
              <ac:spMk id="12" creationId="{AA04D3EC-CFAD-8C9C-606E-507B1172ADE1}"/>
            </ac:spMkLst>
          </pc:spChg>
          <pc:spChg chg="add mod">
            <ac:chgData name="Kyleigh Skaggs" userId="007e7eb1-71b6-4081-86a3-374d5994c56f" providerId="ADAL" clId="{D299E740-32E6-8B42-ACF7-08E6E4CF0E7D}" dt="2022-05-19T13:53:11.567" v="106"/>
            <ac:spMkLst>
              <pc:docMk/>
              <pc:sldMasterMk cId="931663591" sldId="2147483648"/>
              <pc:sldLayoutMk cId="2106032380" sldId="2147483656"/>
              <ac:spMk id="13" creationId="{68B91635-47AB-00BF-ED54-E170B5DFE4F6}"/>
            </ac:spMkLst>
          </pc:spChg>
          <pc:spChg chg="add mod">
            <ac:chgData name="Kyleigh Skaggs" userId="007e7eb1-71b6-4081-86a3-374d5994c56f" providerId="ADAL" clId="{D299E740-32E6-8B42-ACF7-08E6E4CF0E7D}" dt="2022-05-19T13:53:11.567" v="106"/>
            <ac:spMkLst>
              <pc:docMk/>
              <pc:sldMasterMk cId="931663591" sldId="2147483648"/>
              <pc:sldLayoutMk cId="2106032380" sldId="2147483656"/>
              <ac:spMk id="14" creationId="{B310C8A4-EC32-BC46-AA8E-F937D7D430C0}"/>
            </ac:spMkLst>
          </pc:spChg>
          <pc:picChg chg="del">
            <ac:chgData name="Kyleigh Skaggs" userId="007e7eb1-71b6-4081-86a3-374d5994c56f" providerId="ADAL" clId="{D299E740-32E6-8B42-ACF7-08E6E4CF0E7D}" dt="2022-05-19T14:38:47.882" v="297" actId="478"/>
            <ac:picMkLst>
              <pc:docMk/>
              <pc:sldMasterMk cId="931663591" sldId="2147483648"/>
              <pc:sldLayoutMk cId="2106032380" sldId="2147483656"/>
              <ac:picMk id="10" creationId="{18F3A66E-1036-574B-9F81-494F0BA97A78}"/>
            </ac:picMkLst>
          </pc:picChg>
          <pc:picChg chg="del">
            <ac:chgData name="Kyleigh Skaggs" userId="007e7eb1-71b6-4081-86a3-374d5994c56f" providerId="ADAL" clId="{D299E740-32E6-8B42-ACF7-08E6E4CF0E7D}" dt="2022-05-19T13:48:35.793" v="43" actId="478"/>
            <ac:picMkLst>
              <pc:docMk/>
              <pc:sldMasterMk cId="931663591" sldId="2147483648"/>
              <pc:sldLayoutMk cId="2106032380" sldId="2147483656"/>
              <ac:picMk id="11" creationId="{91FDFBFC-89E1-C447-9B20-C32F23482799}"/>
            </ac:picMkLst>
          </pc:picChg>
          <pc:picChg chg="add mod">
            <ac:chgData name="Kyleigh Skaggs" userId="007e7eb1-71b6-4081-86a3-374d5994c56f" providerId="ADAL" clId="{D299E740-32E6-8B42-ACF7-08E6E4CF0E7D}" dt="2022-05-19T14:38:53.228" v="299" actId="167"/>
            <ac:picMkLst>
              <pc:docMk/>
              <pc:sldMasterMk cId="931663591" sldId="2147483648"/>
              <pc:sldLayoutMk cId="2106032380" sldId="2147483656"/>
              <ac:picMk id="15" creationId="{906206D9-2D31-3459-088C-DDAD87252884}"/>
            </ac:picMkLst>
          </pc:picChg>
        </pc:sldLayoutChg>
        <pc:sldLayoutChg chg="addSp delSp modSp mod ord">
          <pc:chgData name="Kyleigh Skaggs" userId="007e7eb1-71b6-4081-86a3-374d5994c56f" providerId="ADAL" clId="{D299E740-32E6-8B42-ACF7-08E6E4CF0E7D}" dt="2022-05-19T16:14:48.054" v="728" actId="6014"/>
          <pc:sldLayoutMkLst>
            <pc:docMk/>
            <pc:sldMasterMk cId="931663591" sldId="2147483648"/>
            <pc:sldLayoutMk cId="2835273714" sldId="2147483678"/>
          </pc:sldLayoutMkLst>
          <pc:spChg chg="mod">
            <ac:chgData name="Kyleigh Skaggs" userId="007e7eb1-71b6-4081-86a3-374d5994c56f" providerId="ADAL" clId="{D299E740-32E6-8B42-ACF7-08E6E4CF0E7D}" dt="2022-05-19T15:00:41.783" v="385" actId="1038"/>
            <ac:spMkLst>
              <pc:docMk/>
              <pc:sldMasterMk cId="931663591" sldId="2147483648"/>
              <pc:sldLayoutMk cId="2835273714" sldId="2147483678"/>
              <ac:spMk id="2" creationId="{1493B140-847B-8646-ADEC-5230A4B20D53}"/>
            </ac:spMkLst>
          </pc:spChg>
          <pc:spChg chg="mod">
            <ac:chgData name="Kyleigh Skaggs" userId="007e7eb1-71b6-4081-86a3-374d5994c56f" providerId="ADAL" clId="{D299E740-32E6-8B42-ACF7-08E6E4CF0E7D}" dt="2022-05-19T15:00:47.552" v="405" actId="1038"/>
            <ac:spMkLst>
              <pc:docMk/>
              <pc:sldMasterMk cId="931663591" sldId="2147483648"/>
              <pc:sldLayoutMk cId="2835273714" sldId="2147483678"/>
              <ac:spMk id="4" creationId="{A13995D3-1519-604E-83CA-63B1050AAA29}"/>
            </ac:spMkLst>
          </pc:spChg>
          <pc:spChg chg="del mod">
            <ac:chgData name="Kyleigh Skaggs" userId="007e7eb1-71b6-4081-86a3-374d5994c56f" providerId="ADAL" clId="{D299E740-32E6-8B42-ACF7-08E6E4CF0E7D}" dt="2022-05-19T13:53:51.463" v="122" actId="478"/>
            <ac:spMkLst>
              <pc:docMk/>
              <pc:sldMasterMk cId="931663591" sldId="2147483648"/>
              <pc:sldLayoutMk cId="2835273714" sldId="2147483678"/>
              <ac:spMk id="5" creationId="{44BD2644-716A-ED43-A280-9B6ED9AD0D90}"/>
            </ac:spMkLst>
          </pc:spChg>
          <pc:spChg chg="del">
            <ac:chgData name="Kyleigh Skaggs" userId="007e7eb1-71b6-4081-86a3-374d5994c56f" providerId="ADAL" clId="{D299E740-32E6-8B42-ACF7-08E6E4CF0E7D}" dt="2022-05-19T13:53:52.814" v="123" actId="478"/>
            <ac:spMkLst>
              <pc:docMk/>
              <pc:sldMasterMk cId="931663591" sldId="2147483648"/>
              <pc:sldLayoutMk cId="2835273714" sldId="2147483678"/>
              <ac:spMk id="6" creationId="{76487A35-2B5E-A74F-AD58-DDAF27EB0E49}"/>
            </ac:spMkLst>
          </pc:spChg>
          <pc:spChg chg="del">
            <ac:chgData name="Kyleigh Skaggs" userId="007e7eb1-71b6-4081-86a3-374d5994c56f" providerId="ADAL" clId="{D299E740-32E6-8B42-ACF7-08E6E4CF0E7D}" dt="2022-05-19T13:49:53.016" v="55" actId="478"/>
            <ac:spMkLst>
              <pc:docMk/>
              <pc:sldMasterMk cId="931663591" sldId="2147483648"/>
              <pc:sldLayoutMk cId="2835273714" sldId="2147483678"/>
              <ac:spMk id="7" creationId="{0899D2FD-7C65-BE42-AB6B-4C85B0C666D2}"/>
            </ac:spMkLst>
          </pc:spChg>
          <pc:spChg chg="add del">
            <ac:chgData name="Kyleigh Skaggs" userId="007e7eb1-71b6-4081-86a3-374d5994c56f" providerId="ADAL" clId="{D299E740-32E6-8B42-ACF7-08E6E4CF0E7D}" dt="2022-05-19T14:49:48.273" v="358" actId="11529"/>
            <ac:spMkLst>
              <pc:docMk/>
              <pc:sldMasterMk cId="931663591" sldId="2147483648"/>
              <pc:sldLayoutMk cId="2835273714" sldId="2147483678"/>
              <ac:spMk id="8" creationId="{7EF73893-C858-3B9F-D46D-F936A1474D17}"/>
            </ac:spMkLst>
          </pc:spChg>
          <pc:spChg chg="add mod">
            <ac:chgData name="Kyleigh Skaggs" userId="007e7eb1-71b6-4081-86a3-374d5994c56f" providerId="ADAL" clId="{D299E740-32E6-8B42-ACF7-08E6E4CF0E7D}" dt="2022-05-19T15:02:21.564" v="423" actId="1076"/>
            <ac:spMkLst>
              <pc:docMk/>
              <pc:sldMasterMk cId="931663591" sldId="2147483648"/>
              <pc:sldLayoutMk cId="2835273714" sldId="2147483678"/>
              <ac:spMk id="9" creationId="{8D2C0ED9-98F7-BF18-993F-C6B8107892CF}"/>
            </ac:spMkLst>
          </pc:spChg>
          <pc:spChg chg="add mod">
            <ac:chgData name="Kyleigh Skaggs" userId="007e7eb1-71b6-4081-86a3-374d5994c56f" providerId="ADAL" clId="{D299E740-32E6-8B42-ACF7-08E6E4CF0E7D}" dt="2022-05-19T15:01:04.685" v="422" actId="207"/>
            <ac:spMkLst>
              <pc:docMk/>
              <pc:sldMasterMk cId="931663591" sldId="2147483648"/>
              <pc:sldLayoutMk cId="2835273714" sldId="2147483678"/>
              <ac:spMk id="12" creationId="{71E9F140-F835-FAB0-3579-9E4DA5D49548}"/>
            </ac:spMkLst>
          </pc:spChg>
          <pc:spChg chg="add mod">
            <ac:chgData name="Kyleigh Skaggs" userId="007e7eb1-71b6-4081-86a3-374d5994c56f" providerId="ADAL" clId="{D299E740-32E6-8B42-ACF7-08E6E4CF0E7D}" dt="2022-05-19T13:53:54.249" v="124"/>
            <ac:spMkLst>
              <pc:docMk/>
              <pc:sldMasterMk cId="931663591" sldId="2147483648"/>
              <pc:sldLayoutMk cId="2835273714" sldId="2147483678"/>
              <ac:spMk id="13" creationId="{6D4B3E9F-E477-17D0-AF84-F42101519C68}"/>
            </ac:spMkLst>
          </pc:spChg>
          <pc:spChg chg="add mod">
            <ac:chgData name="Kyleigh Skaggs" userId="007e7eb1-71b6-4081-86a3-374d5994c56f" providerId="ADAL" clId="{D299E740-32E6-8B42-ACF7-08E6E4CF0E7D}" dt="2022-05-19T13:53:54.249" v="124"/>
            <ac:spMkLst>
              <pc:docMk/>
              <pc:sldMasterMk cId="931663591" sldId="2147483648"/>
              <pc:sldLayoutMk cId="2835273714" sldId="2147483678"/>
              <ac:spMk id="14" creationId="{0B6B90A9-ABD9-D909-9AA7-ABF537FBE074}"/>
            </ac:spMkLst>
          </pc:spChg>
          <pc:spChg chg="add mod">
            <ac:chgData name="Kyleigh Skaggs" userId="007e7eb1-71b6-4081-86a3-374d5994c56f" providerId="ADAL" clId="{D299E740-32E6-8B42-ACF7-08E6E4CF0E7D}" dt="2022-05-19T15:02:21.564" v="423" actId="1076"/>
            <ac:spMkLst>
              <pc:docMk/>
              <pc:sldMasterMk cId="931663591" sldId="2147483648"/>
              <pc:sldLayoutMk cId="2835273714" sldId="2147483678"/>
              <ac:spMk id="15" creationId="{3A7DFEAA-6AAC-1671-F69F-29C40B40E02F}"/>
            </ac:spMkLst>
          </pc:spChg>
          <pc:spChg chg="del">
            <ac:chgData name="Kyleigh Skaggs" userId="007e7eb1-71b6-4081-86a3-374d5994c56f" providerId="ADAL" clId="{D299E740-32E6-8B42-ACF7-08E6E4CF0E7D}" dt="2022-05-19T14:49:34.429" v="357" actId="478"/>
            <ac:spMkLst>
              <pc:docMk/>
              <pc:sldMasterMk cId="931663591" sldId="2147483648"/>
              <pc:sldLayoutMk cId="2835273714" sldId="2147483678"/>
              <ac:spMk id="29" creationId="{E35C34B4-D316-954F-ABB2-589F6DAA5ABF}"/>
            </ac:spMkLst>
          </pc:spChg>
          <pc:picChg chg="add mod">
            <ac:chgData name="Kyleigh Skaggs" userId="007e7eb1-71b6-4081-86a3-374d5994c56f" providerId="ADAL" clId="{D299E740-32E6-8B42-ACF7-08E6E4CF0E7D}" dt="2022-05-19T14:36:39.566" v="291" actId="167"/>
            <ac:picMkLst>
              <pc:docMk/>
              <pc:sldMasterMk cId="931663591" sldId="2147483648"/>
              <pc:sldLayoutMk cId="2835273714" sldId="2147483678"/>
              <ac:picMk id="3" creationId="{D4CC24AB-8C29-C81C-046C-8F5AB78EEF69}"/>
            </ac:picMkLst>
          </pc:picChg>
          <pc:picChg chg="del">
            <ac:chgData name="Kyleigh Skaggs" userId="007e7eb1-71b6-4081-86a3-374d5994c56f" providerId="ADAL" clId="{D299E740-32E6-8B42-ACF7-08E6E4CF0E7D}" dt="2022-05-19T14:36:21.892" v="285" actId="478"/>
            <ac:picMkLst>
              <pc:docMk/>
              <pc:sldMasterMk cId="931663591" sldId="2147483648"/>
              <pc:sldLayoutMk cId="2835273714" sldId="2147483678"/>
              <ac:picMk id="10" creationId="{D79EC446-18B5-B347-9316-6439E09EB4CA}"/>
            </ac:picMkLst>
          </pc:picChg>
          <pc:picChg chg="del">
            <ac:chgData name="Kyleigh Skaggs" userId="007e7eb1-71b6-4081-86a3-374d5994c56f" providerId="ADAL" clId="{D299E740-32E6-8B42-ACF7-08E6E4CF0E7D}" dt="2022-05-19T13:49:24.214" v="53" actId="478"/>
            <ac:picMkLst>
              <pc:docMk/>
              <pc:sldMasterMk cId="931663591" sldId="2147483648"/>
              <pc:sldLayoutMk cId="2835273714" sldId="2147483678"/>
              <ac:picMk id="11" creationId="{FDE422DB-61CA-DC42-A25E-4BCFD45954BE}"/>
            </ac:picMkLst>
          </pc:picChg>
        </pc:sldLayoutChg>
        <pc:sldLayoutChg chg="addSp delSp modSp mod ord">
          <pc:chgData name="Kyleigh Skaggs" userId="007e7eb1-71b6-4081-86a3-374d5994c56f" providerId="ADAL" clId="{D299E740-32E6-8B42-ACF7-08E6E4CF0E7D}" dt="2022-05-19T16:15:11.208" v="731" actId="20578"/>
          <pc:sldLayoutMkLst>
            <pc:docMk/>
            <pc:sldMasterMk cId="931663591" sldId="2147483648"/>
            <pc:sldLayoutMk cId="573113314" sldId="2147483693"/>
          </pc:sldLayoutMkLst>
          <pc:spChg chg="mod">
            <ac:chgData name="Kyleigh Skaggs" userId="007e7eb1-71b6-4081-86a3-374d5994c56f" providerId="ADAL" clId="{D299E740-32E6-8B42-ACF7-08E6E4CF0E7D}" dt="2022-05-19T14:47:01.546" v="350" actId="1038"/>
            <ac:spMkLst>
              <pc:docMk/>
              <pc:sldMasterMk cId="931663591" sldId="2147483648"/>
              <pc:sldLayoutMk cId="573113314" sldId="2147483693"/>
              <ac:spMk id="2" creationId="{C472845D-605C-4C49-8CDC-A823CD386FD0}"/>
            </ac:spMkLst>
          </pc:spChg>
          <pc:spChg chg="mod">
            <ac:chgData name="Kyleigh Skaggs" userId="007e7eb1-71b6-4081-86a3-374d5994c56f" providerId="ADAL" clId="{D299E740-32E6-8B42-ACF7-08E6E4CF0E7D}" dt="2022-05-19T14:47:13.977" v="352" actId="14100"/>
            <ac:spMkLst>
              <pc:docMk/>
              <pc:sldMasterMk cId="931663591" sldId="2147483648"/>
              <pc:sldLayoutMk cId="573113314" sldId="2147483693"/>
              <ac:spMk id="3" creationId="{07414DCE-230F-7A47-BBC6-83D9FA3A8ACB}"/>
            </ac:spMkLst>
          </pc:spChg>
          <pc:spChg chg="del">
            <ac:chgData name="Kyleigh Skaggs" userId="007e7eb1-71b6-4081-86a3-374d5994c56f" providerId="ADAL" clId="{D299E740-32E6-8B42-ACF7-08E6E4CF0E7D}" dt="2022-05-19T13:53:17.587" v="108" actId="478"/>
            <ac:spMkLst>
              <pc:docMk/>
              <pc:sldMasterMk cId="931663591" sldId="2147483648"/>
              <pc:sldLayoutMk cId="573113314" sldId="2147483693"/>
              <ac:spMk id="5" creationId="{1F1C4013-363B-1A40-BCFE-1BBD93B48305}"/>
            </ac:spMkLst>
          </pc:spChg>
          <pc:spChg chg="del">
            <ac:chgData name="Kyleigh Skaggs" userId="007e7eb1-71b6-4081-86a3-374d5994c56f" providerId="ADAL" clId="{D299E740-32E6-8B42-ACF7-08E6E4CF0E7D}" dt="2022-05-19T13:53:16.570" v="107" actId="478"/>
            <ac:spMkLst>
              <pc:docMk/>
              <pc:sldMasterMk cId="931663591" sldId="2147483648"/>
              <pc:sldLayoutMk cId="573113314" sldId="2147483693"/>
              <ac:spMk id="6" creationId="{92284938-521C-FB44-A56C-DAAD93ABE8F5}"/>
            </ac:spMkLst>
          </pc:spChg>
          <pc:spChg chg="del">
            <ac:chgData name="Kyleigh Skaggs" userId="007e7eb1-71b6-4081-86a3-374d5994c56f" providerId="ADAL" clId="{D299E740-32E6-8B42-ACF7-08E6E4CF0E7D}" dt="2022-05-19T13:50:24.053" v="62" actId="478"/>
            <ac:spMkLst>
              <pc:docMk/>
              <pc:sldMasterMk cId="931663591" sldId="2147483648"/>
              <pc:sldLayoutMk cId="573113314" sldId="2147483693"/>
              <ac:spMk id="7" creationId="{23FBBC1A-A343-DA4F-A54F-2BD5A1F98DE7}"/>
            </ac:spMkLst>
          </pc:spChg>
          <pc:spChg chg="add mod">
            <ac:chgData name="Kyleigh Skaggs" userId="007e7eb1-71b6-4081-86a3-374d5994c56f" providerId="ADAL" clId="{D299E740-32E6-8B42-ACF7-08E6E4CF0E7D}" dt="2022-05-19T14:47:08.627" v="351" actId="1076"/>
            <ac:spMkLst>
              <pc:docMk/>
              <pc:sldMasterMk cId="931663591" sldId="2147483648"/>
              <pc:sldLayoutMk cId="573113314" sldId="2147483693"/>
              <ac:spMk id="9" creationId="{8C74ED0F-F04A-1E39-1DCF-27A5FE87B7D4}"/>
            </ac:spMkLst>
          </pc:spChg>
          <pc:spChg chg="add mod">
            <ac:chgData name="Kyleigh Skaggs" userId="007e7eb1-71b6-4081-86a3-374d5994c56f" providerId="ADAL" clId="{D299E740-32E6-8B42-ACF7-08E6E4CF0E7D}" dt="2022-05-19T14:47:22.078" v="353" actId="14100"/>
            <ac:spMkLst>
              <pc:docMk/>
              <pc:sldMasterMk cId="931663591" sldId="2147483648"/>
              <pc:sldLayoutMk cId="573113314" sldId="2147483693"/>
              <ac:spMk id="11" creationId="{0B7761A3-6CE6-D067-5D0B-567ECF334F45}"/>
            </ac:spMkLst>
          </pc:spChg>
          <pc:spChg chg="add mod">
            <ac:chgData name="Kyleigh Skaggs" userId="007e7eb1-71b6-4081-86a3-374d5994c56f" providerId="ADAL" clId="{D299E740-32E6-8B42-ACF7-08E6E4CF0E7D}" dt="2022-05-19T13:53:19.156" v="109"/>
            <ac:spMkLst>
              <pc:docMk/>
              <pc:sldMasterMk cId="931663591" sldId="2147483648"/>
              <pc:sldLayoutMk cId="573113314" sldId="2147483693"/>
              <ac:spMk id="12" creationId="{DA00FC19-553B-6A35-804F-A498BD072422}"/>
            </ac:spMkLst>
          </pc:spChg>
          <pc:picChg chg="del">
            <ac:chgData name="Kyleigh Skaggs" userId="007e7eb1-71b6-4081-86a3-374d5994c56f" providerId="ADAL" clId="{D299E740-32E6-8B42-ACF7-08E6E4CF0E7D}" dt="2022-05-19T14:37:37.690" v="292" actId="478"/>
            <ac:picMkLst>
              <pc:docMk/>
              <pc:sldMasterMk cId="931663591" sldId="2147483648"/>
              <pc:sldLayoutMk cId="573113314" sldId="2147483693"/>
              <ac:picMk id="4" creationId="{7E5A0E1E-1666-2E45-A4C7-E4B625415C78}"/>
            </ac:picMkLst>
          </pc:picChg>
          <pc:picChg chg="del">
            <ac:chgData name="Kyleigh Skaggs" userId="007e7eb1-71b6-4081-86a3-374d5994c56f" providerId="ADAL" clId="{D299E740-32E6-8B42-ACF7-08E6E4CF0E7D}" dt="2022-05-19T13:48:38.931" v="44" actId="478"/>
            <ac:picMkLst>
              <pc:docMk/>
              <pc:sldMasterMk cId="931663591" sldId="2147483648"/>
              <pc:sldLayoutMk cId="573113314" sldId="2147483693"/>
              <ac:picMk id="10" creationId="{3F6B99E9-84D5-BF4D-8505-EF411D859D16}"/>
            </ac:picMkLst>
          </pc:picChg>
          <pc:picChg chg="add mod">
            <ac:chgData name="Kyleigh Skaggs" userId="007e7eb1-71b6-4081-86a3-374d5994c56f" providerId="ADAL" clId="{D299E740-32E6-8B42-ACF7-08E6E4CF0E7D}" dt="2022-05-19T14:48:06.429" v="356" actId="167"/>
            <ac:picMkLst>
              <pc:docMk/>
              <pc:sldMasterMk cId="931663591" sldId="2147483648"/>
              <pc:sldLayoutMk cId="573113314" sldId="2147483693"/>
              <ac:picMk id="13" creationId="{CA72EFEF-B298-2159-C34A-709106B13F14}"/>
            </ac:picMkLst>
          </pc:picChg>
          <pc:picChg chg="add mod">
            <ac:chgData name="Kyleigh Skaggs" userId="007e7eb1-71b6-4081-86a3-374d5994c56f" providerId="ADAL" clId="{D299E740-32E6-8B42-ACF7-08E6E4CF0E7D}" dt="2022-05-19T14:48:04.500" v="355" actId="167"/>
            <ac:picMkLst>
              <pc:docMk/>
              <pc:sldMasterMk cId="931663591" sldId="2147483648"/>
              <pc:sldLayoutMk cId="573113314" sldId="2147483693"/>
              <ac:picMk id="14" creationId="{C700177B-FE57-92D1-9F04-059C931F75CB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5:20:54.356" v="489" actId="12788"/>
          <pc:sldLayoutMkLst>
            <pc:docMk/>
            <pc:sldMasterMk cId="2906716249" sldId="2147483668"/>
            <pc:sldLayoutMk cId="4051962711" sldId="2147483700"/>
          </pc:sldLayoutMkLst>
          <pc:spChg chg="mod">
            <ac:chgData name="Kyleigh Skaggs" userId="007e7eb1-71b6-4081-86a3-374d5994c56f" providerId="ADAL" clId="{D299E740-32E6-8B42-ACF7-08E6E4CF0E7D}" dt="2022-05-19T15:20:54.356" v="489" actId="12788"/>
            <ac:spMkLst>
              <pc:docMk/>
              <pc:sldMasterMk cId="2906716249" sldId="2147483668"/>
              <pc:sldLayoutMk cId="4051962711" sldId="2147483700"/>
              <ac:spMk id="2" creationId="{2BA4F3A1-4BB8-5742-A87A-1DCB4018DDA7}"/>
            </ac:spMkLst>
          </pc:spChg>
          <pc:picChg chg="del">
            <ac:chgData name="Kyleigh Skaggs" userId="007e7eb1-71b6-4081-86a3-374d5994c56f" providerId="ADAL" clId="{D299E740-32E6-8B42-ACF7-08E6E4CF0E7D}" dt="2022-05-19T15:18:50.305" v="424" actId="478"/>
            <ac:picMkLst>
              <pc:docMk/>
              <pc:sldMasterMk cId="2906716249" sldId="2147483668"/>
              <pc:sldLayoutMk cId="4051962711" sldId="2147483700"/>
              <ac:picMk id="6" creationId="{0FDF7A7D-5994-704B-AD51-C3DF23FA1279}"/>
            </ac:picMkLst>
          </pc:picChg>
          <pc:picChg chg="add mod">
            <ac:chgData name="Kyleigh Skaggs" userId="007e7eb1-71b6-4081-86a3-374d5994c56f" providerId="ADAL" clId="{D299E740-32E6-8B42-ACF7-08E6E4CF0E7D}" dt="2022-05-19T15:20:35.754" v="485" actId="167"/>
            <ac:picMkLst>
              <pc:docMk/>
              <pc:sldMasterMk cId="2906716249" sldId="2147483668"/>
              <pc:sldLayoutMk cId="4051962711" sldId="2147483700"/>
              <ac:picMk id="7" creationId="{0A9FDF7D-EFC7-7B9A-574B-366B83A9EA6F}"/>
            </ac:picMkLst>
          </pc:picChg>
        </pc:sldLayoutChg>
        <pc:sldLayoutChg chg="addSp delSp modSp mod">
          <pc:chgData name="Kyleigh Skaggs" userId="007e7eb1-71b6-4081-86a3-374d5994c56f" providerId="ADAL" clId="{D299E740-32E6-8B42-ACF7-08E6E4CF0E7D}" dt="2022-05-19T16:02:55.846" v="714" actId="14100"/>
          <pc:sldLayoutMkLst>
            <pc:docMk/>
            <pc:sldMasterMk cId="931663591" sldId="2147483648"/>
            <pc:sldLayoutMk cId="105399954" sldId="2147483702"/>
          </pc:sldLayoutMkLst>
          <pc:spChg chg="del mod">
            <ac:chgData name="Kyleigh Skaggs" userId="007e7eb1-71b6-4081-86a3-374d5994c56f" providerId="ADAL" clId="{D299E740-32E6-8B42-ACF7-08E6E4CF0E7D}" dt="2022-05-19T13:51:51.210" v="85" actId="478"/>
            <ac:spMkLst>
              <pc:docMk/>
              <pc:sldMasterMk cId="931663591" sldId="2147483648"/>
              <pc:sldLayoutMk cId="105399954" sldId="2147483702"/>
              <ac:spMk id="4" creationId="{560D2974-BDE7-1140-98D1-C604BFC73694}"/>
            </ac:spMkLst>
          </pc:spChg>
          <pc:spChg chg="del">
            <ac:chgData name="Kyleigh Skaggs" userId="007e7eb1-71b6-4081-86a3-374d5994c56f" providerId="ADAL" clId="{D299E740-32E6-8B42-ACF7-08E6E4CF0E7D}" dt="2022-05-19T13:51:52.242" v="86" actId="478"/>
            <ac:spMkLst>
              <pc:docMk/>
              <pc:sldMasterMk cId="931663591" sldId="2147483648"/>
              <pc:sldLayoutMk cId="105399954" sldId="2147483702"/>
              <ac:spMk id="5" creationId="{401214C5-A6F9-FA41-A1EA-1482BC8F1648}"/>
            </ac:spMkLst>
          </pc:spChg>
          <pc:spChg chg="del">
            <ac:chgData name="Kyleigh Skaggs" userId="007e7eb1-71b6-4081-86a3-374d5994c56f" providerId="ADAL" clId="{D299E740-32E6-8B42-ACF7-08E6E4CF0E7D}" dt="2022-05-19T13:50:54.363" v="70" actId="478"/>
            <ac:spMkLst>
              <pc:docMk/>
              <pc:sldMasterMk cId="931663591" sldId="2147483648"/>
              <pc:sldLayoutMk cId="105399954" sldId="2147483702"/>
              <ac:spMk id="6" creationId="{6D467FD7-8BAC-2B4E-A993-6E845C23B966}"/>
            </ac:spMkLst>
          </pc:spChg>
          <pc:spChg chg="add mod">
            <ac:chgData name="Kyleigh Skaggs" userId="007e7eb1-71b6-4081-86a3-374d5994c56f" providerId="ADAL" clId="{D299E740-32E6-8B42-ACF7-08E6E4CF0E7D}" dt="2022-05-19T16:02:55.846" v="714" actId="14100"/>
            <ac:spMkLst>
              <pc:docMk/>
              <pc:sldMasterMk cId="931663591" sldId="2147483648"/>
              <pc:sldLayoutMk cId="105399954" sldId="2147483702"/>
              <ac:spMk id="10" creationId="{99C9F296-0C2E-8D40-8A9F-CE165EF062B5}"/>
            </ac:spMkLst>
          </pc:spChg>
          <pc:spChg chg="add mod">
            <ac:chgData name="Kyleigh Skaggs" userId="007e7eb1-71b6-4081-86a3-374d5994c56f" providerId="ADAL" clId="{D299E740-32E6-8B42-ACF7-08E6E4CF0E7D}" dt="2022-05-19T13:51:53.745" v="87"/>
            <ac:spMkLst>
              <pc:docMk/>
              <pc:sldMasterMk cId="931663591" sldId="2147483648"/>
              <pc:sldLayoutMk cId="105399954" sldId="2147483702"/>
              <ac:spMk id="12" creationId="{3F85C43B-6D95-5A25-E98B-13CA0266FE16}"/>
            </ac:spMkLst>
          </pc:spChg>
          <pc:spChg chg="add mod">
            <ac:chgData name="Kyleigh Skaggs" userId="007e7eb1-71b6-4081-86a3-374d5994c56f" providerId="ADAL" clId="{D299E740-32E6-8B42-ACF7-08E6E4CF0E7D}" dt="2022-05-19T13:52:22.982" v="93"/>
            <ac:spMkLst>
              <pc:docMk/>
              <pc:sldMasterMk cId="931663591" sldId="2147483648"/>
              <pc:sldLayoutMk cId="105399954" sldId="2147483702"/>
              <ac:spMk id="14" creationId="{44FAE56E-E0E6-3702-0BE8-E828BF3CA556}"/>
            </ac:spMkLst>
          </pc:spChg>
          <pc:picChg chg="add mod">
            <ac:chgData name="Kyleigh Skaggs" userId="007e7eb1-71b6-4081-86a3-374d5994c56f" providerId="ADAL" clId="{D299E740-32E6-8B42-ACF7-08E6E4CF0E7D}" dt="2022-05-19T16:01:02.925" v="697" actId="1037"/>
            <ac:picMkLst>
              <pc:docMk/>
              <pc:sldMasterMk cId="931663591" sldId="2147483648"/>
              <pc:sldLayoutMk cId="105399954" sldId="2147483702"/>
              <ac:picMk id="7" creationId="{5579DA3A-82F3-22C2-7DE3-1E6DFC4AA0C6}"/>
            </ac:picMkLst>
          </pc:picChg>
          <pc:picChg chg="add del mod">
            <ac:chgData name="Kyleigh Skaggs" userId="007e7eb1-71b6-4081-86a3-374d5994c56f" providerId="ADAL" clId="{D299E740-32E6-8B42-ACF7-08E6E4CF0E7D}" dt="2022-05-19T13:52:25.468" v="94" actId="478"/>
            <ac:picMkLst>
              <pc:docMk/>
              <pc:sldMasterMk cId="931663591" sldId="2147483648"/>
              <pc:sldLayoutMk cId="105399954" sldId="2147483702"/>
              <ac:picMk id="9" creationId="{1F25F676-FF97-FC1F-C74B-4B35C487F5AE}"/>
            </ac:picMkLst>
          </pc:picChg>
          <pc:picChg chg="del">
            <ac:chgData name="Kyleigh Skaggs" userId="007e7eb1-71b6-4081-86a3-374d5994c56f" providerId="ADAL" clId="{D299E740-32E6-8B42-ACF7-08E6E4CF0E7D}" dt="2022-05-19T13:48:26.363" v="40" actId="478"/>
            <ac:picMkLst>
              <pc:docMk/>
              <pc:sldMasterMk cId="931663591" sldId="2147483648"/>
              <pc:sldLayoutMk cId="105399954" sldId="2147483702"/>
              <ac:picMk id="11" creationId="{A436159A-8FCD-714C-AF91-6522A7AD273E}"/>
            </ac:picMkLst>
          </pc:picChg>
          <pc:picChg chg="del">
            <ac:chgData name="Kyleigh Skaggs" userId="007e7eb1-71b6-4081-86a3-374d5994c56f" providerId="ADAL" clId="{D299E740-32E6-8B42-ACF7-08E6E4CF0E7D}" dt="2022-05-19T16:00:26.226" v="685" actId="478"/>
            <ac:picMkLst>
              <pc:docMk/>
              <pc:sldMasterMk cId="931663591" sldId="2147483648"/>
              <pc:sldLayoutMk cId="105399954" sldId="2147483702"/>
              <ac:picMk id="13" creationId="{9F4FD992-E248-A045-AE11-E54F766347B7}"/>
            </ac:picMkLst>
          </pc:picChg>
        </pc:sldLayoutChg>
        <pc:sldLayoutChg chg="addSp delSp modSp del mod">
          <pc:chgData name="Kyleigh Skaggs" userId="007e7eb1-71b6-4081-86a3-374d5994c56f" providerId="ADAL" clId="{D299E740-32E6-8B42-ACF7-08E6E4CF0E7D}" dt="2022-05-19T16:02:05.242" v="701" actId="2696"/>
          <pc:sldLayoutMkLst>
            <pc:docMk/>
            <pc:sldMasterMk cId="931663591" sldId="2147483648"/>
            <pc:sldLayoutMk cId="454143139" sldId="2147483703"/>
          </pc:sldLayoutMkLst>
          <pc:spChg chg="del mod">
            <ac:chgData name="Kyleigh Skaggs" userId="007e7eb1-71b6-4081-86a3-374d5994c56f" providerId="ADAL" clId="{D299E740-32E6-8B42-ACF7-08E6E4CF0E7D}" dt="2022-05-19T13:52:50.654" v="98" actId="478"/>
            <ac:spMkLst>
              <pc:docMk/>
              <pc:sldMasterMk cId="931663591" sldId="2147483648"/>
              <pc:sldLayoutMk cId="454143139" sldId="2147483703"/>
              <ac:spMk id="4" creationId="{560D2974-BDE7-1140-98D1-C604BFC73694}"/>
            </ac:spMkLst>
          </pc:spChg>
          <pc:spChg chg="del">
            <ac:chgData name="Kyleigh Skaggs" userId="007e7eb1-71b6-4081-86a3-374d5994c56f" providerId="ADAL" clId="{D299E740-32E6-8B42-ACF7-08E6E4CF0E7D}" dt="2022-05-19T13:52:52.150" v="99" actId="478"/>
            <ac:spMkLst>
              <pc:docMk/>
              <pc:sldMasterMk cId="931663591" sldId="2147483648"/>
              <pc:sldLayoutMk cId="454143139" sldId="2147483703"/>
              <ac:spMk id="5" creationId="{401214C5-A6F9-FA41-A1EA-1482BC8F1648}"/>
            </ac:spMkLst>
          </pc:spChg>
          <pc:spChg chg="del">
            <ac:chgData name="Kyleigh Skaggs" userId="007e7eb1-71b6-4081-86a3-374d5994c56f" providerId="ADAL" clId="{D299E740-32E6-8B42-ACF7-08E6E4CF0E7D}" dt="2022-05-19T13:50:45.690" v="67" actId="478"/>
            <ac:spMkLst>
              <pc:docMk/>
              <pc:sldMasterMk cId="931663591" sldId="2147483648"/>
              <pc:sldLayoutMk cId="454143139" sldId="2147483703"/>
              <ac:spMk id="6" creationId="{6D467FD7-8BAC-2B4E-A993-6E845C23B966}"/>
            </ac:spMkLst>
          </pc:spChg>
          <pc:spChg chg="add mod">
            <ac:chgData name="Kyleigh Skaggs" userId="007e7eb1-71b6-4081-86a3-374d5994c56f" providerId="ADAL" clId="{D299E740-32E6-8B42-ACF7-08E6E4CF0E7D}" dt="2022-05-19T13:52:53.615" v="100"/>
            <ac:spMkLst>
              <pc:docMk/>
              <pc:sldMasterMk cId="931663591" sldId="2147483648"/>
              <pc:sldLayoutMk cId="454143139" sldId="2147483703"/>
              <ac:spMk id="10" creationId="{F7DFCCA7-F846-E705-EA53-1630A85FE90D}"/>
            </ac:spMkLst>
          </pc:spChg>
          <pc:spChg chg="add mod">
            <ac:chgData name="Kyleigh Skaggs" userId="007e7eb1-71b6-4081-86a3-374d5994c56f" providerId="ADAL" clId="{D299E740-32E6-8B42-ACF7-08E6E4CF0E7D}" dt="2022-05-19T13:52:53.615" v="100"/>
            <ac:spMkLst>
              <pc:docMk/>
              <pc:sldMasterMk cId="931663591" sldId="2147483648"/>
              <pc:sldLayoutMk cId="454143139" sldId="2147483703"/>
              <ac:spMk id="11" creationId="{4697B314-2C89-990E-780C-BE47D175ACEC}"/>
            </ac:spMkLst>
          </pc:spChg>
          <pc:spChg chg="add mod">
            <ac:chgData name="Kyleigh Skaggs" userId="007e7eb1-71b6-4081-86a3-374d5994c56f" providerId="ADAL" clId="{D299E740-32E6-8B42-ACF7-08E6E4CF0E7D}" dt="2022-05-19T13:52:53.615" v="100"/>
            <ac:spMkLst>
              <pc:docMk/>
              <pc:sldMasterMk cId="931663591" sldId="2147483648"/>
              <pc:sldLayoutMk cId="454143139" sldId="2147483703"/>
              <ac:spMk id="12" creationId="{1AC92503-863C-BA33-9DB5-841E8C733670}"/>
            </ac:spMkLst>
          </pc:spChg>
          <pc:picChg chg="del">
            <ac:chgData name="Kyleigh Skaggs" userId="007e7eb1-71b6-4081-86a3-374d5994c56f" providerId="ADAL" clId="{D299E740-32E6-8B42-ACF7-08E6E4CF0E7D}" dt="2022-05-19T13:48:28.197" v="41" actId="478"/>
            <ac:picMkLst>
              <pc:docMk/>
              <pc:sldMasterMk cId="931663591" sldId="2147483648"/>
              <pc:sldLayoutMk cId="454143139" sldId="2147483703"/>
              <ac:picMk id="9" creationId="{35A06FAC-5943-4C4E-8A4E-84AA06865017}"/>
            </ac:picMkLst>
          </pc:picChg>
        </pc:sldLayoutChg>
        <pc:sldLayoutChg chg="addSp delSp modSp del mod">
          <pc:chgData name="Kyleigh Skaggs" userId="007e7eb1-71b6-4081-86a3-374d5994c56f" providerId="ADAL" clId="{D299E740-32E6-8B42-ACF7-08E6E4CF0E7D}" dt="2022-05-19T16:02:06.747" v="702" actId="2696"/>
          <pc:sldLayoutMkLst>
            <pc:docMk/>
            <pc:sldMasterMk cId="931663591" sldId="2147483648"/>
            <pc:sldLayoutMk cId="4291378136" sldId="2147483704"/>
          </pc:sldLayoutMkLst>
          <pc:spChg chg="del mod">
            <ac:chgData name="Kyleigh Skaggs" userId="007e7eb1-71b6-4081-86a3-374d5994c56f" providerId="ADAL" clId="{D299E740-32E6-8B42-ACF7-08E6E4CF0E7D}" dt="2022-05-19T13:52:58.168" v="101" actId="478"/>
            <ac:spMkLst>
              <pc:docMk/>
              <pc:sldMasterMk cId="931663591" sldId="2147483648"/>
              <pc:sldLayoutMk cId="4291378136" sldId="2147483704"/>
              <ac:spMk id="4" creationId="{560D2974-BDE7-1140-98D1-C604BFC73694}"/>
            </ac:spMkLst>
          </pc:spChg>
          <pc:spChg chg="del">
            <ac:chgData name="Kyleigh Skaggs" userId="007e7eb1-71b6-4081-86a3-374d5994c56f" providerId="ADAL" clId="{D299E740-32E6-8B42-ACF7-08E6E4CF0E7D}" dt="2022-05-19T13:52:59.230" v="102" actId="478"/>
            <ac:spMkLst>
              <pc:docMk/>
              <pc:sldMasterMk cId="931663591" sldId="2147483648"/>
              <pc:sldLayoutMk cId="4291378136" sldId="2147483704"/>
              <ac:spMk id="5" creationId="{401214C5-A6F9-FA41-A1EA-1482BC8F1648}"/>
            </ac:spMkLst>
          </pc:spChg>
          <pc:spChg chg="del">
            <ac:chgData name="Kyleigh Skaggs" userId="007e7eb1-71b6-4081-86a3-374d5994c56f" providerId="ADAL" clId="{D299E740-32E6-8B42-ACF7-08E6E4CF0E7D}" dt="2022-05-19T13:50:38.368" v="65" actId="478"/>
            <ac:spMkLst>
              <pc:docMk/>
              <pc:sldMasterMk cId="931663591" sldId="2147483648"/>
              <pc:sldLayoutMk cId="4291378136" sldId="2147483704"/>
              <ac:spMk id="6" creationId="{6D467FD7-8BAC-2B4E-A993-6E845C23B966}"/>
            </ac:spMkLst>
          </pc:spChg>
          <pc:spChg chg="add mod">
            <ac:chgData name="Kyleigh Skaggs" userId="007e7eb1-71b6-4081-86a3-374d5994c56f" providerId="ADAL" clId="{D299E740-32E6-8B42-ACF7-08E6E4CF0E7D}" dt="2022-05-19T13:53:00.815" v="103"/>
            <ac:spMkLst>
              <pc:docMk/>
              <pc:sldMasterMk cId="931663591" sldId="2147483648"/>
              <pc:sldLayoutMk cId="4291378136" sldId="2147483704"/>
              <ac:spMk id="11" creationId="{C00E6F20-4259-84D0-FEE6-935C11B836C6}"/>
            </ac:spMkLst>
          </pc:spChg>
          <pc:spChg chg="add mod">
            <ac:chgData name="Kyleigh Skaggs" userId="007e7eb1-71b6-4081-86a3-374d5994c56f" providerId="ADAL" clId="{D299E740-32E6-8B42-ACF7-08E6E4CF0E7D}" dt="2022-05-19T13:53:00.815" v="103"/>
            <ac:spMkLst>
              <pc:docMk/>
              <pc:sldMasterMk cId="931663591" sldId="2147483648"/>
              <pc:sldLayoutMk cId="4291378136" sldId="2147483704"/>
              <ac:spMk id="12" creationId="{04C875F4-CD92-1C09-E0DC-8500E67A9111}"/>
            </ac:spMkLst>
          </pc:spChg>
          <pc:spChg chg="add mod">
            <ac:chgData name="Kyleigh Skaggs" userId="007e7eb1-71b6-4081-86a3-374d5994c56f" providerId="ADAL" clId="{D299E740-32E6-8B42-ACF7-08E6E4CF0E7D}" dt="2022-05-19T13:53:00.815" v="103"/>
            <ac:spMkLst>
              <pc:docMk/>
              <pc:sldMasterMk cId="931663591" sldId="2147483648"/>
              <pc:sldLayoutMk cId="4291378136" sldId="2147483704"/>
              <ac:spMk id="13" creationId="{1A899E27-263A-3C0C-DCF1-A994497EBEDD}"/>
            </ac:spMkLst>
          </pc:spChg>
          <pc:picChg chg="del">
            <ac:chgData name="Kyleigh Skaggs" userId="007e7eb1-71b6-4081-86a3-374d5994c56f" providerId="ADAL" clId="{D299E740-32E6-8B42-ACF7-08E6E4CF0E7D}" dt="2022-05-19T13:48:30.538" v="42" actId="478"/>
            <ac:picMkLst>
              <pc:docMk/>
              <pc:sldMasterMk cId="931663591" sldId="2147483648"/>
              <pc:sldLayoutMk cId="4291378136" sldId="2147483704"/>
              <ac:picMk id="9" creationId="{FC75D09C-DB7E-6148-A38B-149116011089}"/>
            </ac:picMkLst>
          </pc:picChg>
        </pc:sldLayoutChg>
        <pc:sldLayoutChg chg="addSp delSp modSp add mod modTransition">
          <pc:chgData name="Kyleigh Skaggs" userId="007e7eb1-71b6-4081-86a3-374d5994c56f" providerId="ADAL" clId="{D299E740-32E6-8B42-ACF7-08E6E4CF0E7D}" dt="2022-05-19T16:15:37.721" v="734" actId="6014"/>
          <pc:sldLayoutMkLst>
            <pc:docMk/>
            <pc:sldMasterMk cId="931663591" sldId="2147483648"/>
            <pc:sldLayoutMk cId="1402714483" sldId="2147483705"/>
          </pc:sldLayoutMkLst>
          <pc:spChg chg="del">
            <ac:chgData name="Kyleigh Skaggs" userId="007e7eb1-71b6-4081-86a3-374d5994c56f" providerId="ADAL" clId="{D299E740-32E6-8B42-ACF7-08E6E4CF0E7D}" dt="2022-05-19T15:47:49.668" v="540" actId="478"/>
            <ac:spMkLst>
              <pc:docMk/>
              <pc:sldMasterMk cId="931663591" sldId="2147483648"/>
              <pc:sldLayoutMk cId="1402714483" sldId="2147483705"/>
              <ac:spMk id="2" creationId="{1493B140-847B-8646-ADEC-5230A4B20D53}"/>
            </ac:spMkLst>
          </pc:spChg>
          <pc:spChg chg="del">
            <ac:chgData name="Kyleigh Skaggs" userId="007e7eb1-71b6-4081-86a3-374d5994c56f" providerId="ADAL" clId="{D299E740-32E6-8B42-ACF7-08E6E4CF0E7D}" dt="2022-05-19T15:47:59.596" v="543" actId="478"/>
            <ac:spMkLst>
              <pc:docMk/>
              <pc:sldMasterMk cId="931663591" sldId="2147483648"/>
              <pc:sldLayoutMk cId="1402714483" sldId="2147483705"/>
              <ac:spMk id="4" creationId="{A13995D3-1519-604E-83CA-63B1050AAA29}"/>
            </ac:spMkLst>
          </pc:spChg>
          <pc:spChg chg="add mod">
            <ac:chgData name="Kyleigh Skaggs" userId="007e7eb1-71b6-4081-86a3-374d5994c56f" providerId="ADAL" clId="{D299E740-32E6-8B42-ACF7-08E6E4CF0E7D}" dt="2022-05-19T15:50:13.678" v="577" actId="1076"/>
            <ac:spMkLst>
              <pc:docMk/>
              <pc:sldMasterMk cId="931663591" sldId="2147483648"/>
              <pc:sldLayoutMk cId="1402714483" sldId="2147483705"/>
              <ac:spMk id="5" creationId="{C9374C40-E4BE-627F-1BB6-D11247DBC5CB}"/>
            </ac:spMkLst>
          </pc:spChg>
          <pc:spChg chg="add del">
            <ac:chgData name="Kyleigh Skaggs" userId="007e7eb1-71b6-4081-86a3-374d5994c56f" providerId="ADAL" clId="{D299E740-32E6-8B42-ACF7-08E6E4CF0E7D}" dt="2022-05-19T15:53:05.179" v="644" actId="478"/>
            <ac:spMkLst>
              <pc:docMk/>
              <pc:sldMasterMk cId="931663591" sldId="2147483648"/>
              <pc:sldLayoutMk cId="1402714483" sldId="2147483705"/>
              <ac:spMk id="6" creationId="{813E6FCB-4B30-CBAE-8DAC-2C0130C9DC84}"/>
            </ac:spMkLst>
          </pc:spChg>
          <pc:spChg chg="del">
            <ac:chgData name="Kyleigh Skaggs" userId="007e7eb1-71b6-4081-86a3-374d5994c56f" providerId="ADAL" clId="{D299E740-32E6-8B42-ACF7-08E6E4CF0E7D}" dt="2022-05-19T15:47:57.112" v="541" actId="478"/>
            <ac:spMkLst>
              <pc:docMk/>
              <pc:sldMasterMk cId="931663591" sldId="2147483648"/>
              <pc:sldLayoutMk cId="1402714483" sldId="2147483705"/>
              <ac:spMk id="9" creationId="{8D2C0ED9-98F7-BF18-993F-C6B8107892CF}"/>
            </ac:spMkLst>
          </pc:spChg>
          <pc:spChg chg="add mod">
            <ac:chgData name="Kyleigh Skaggs" userId="007e7eb1-71b6-4081-86a3-374d5994c56f" providerId="ADAL" clId="{D299E740-32E6-8B42-ACF7-08E6E4CF0E7D}" dt="2022-05-19T15:53:20.985" v="664" actId="1036"/>
            <ac:spMkLst>
              <pc:docMk/>
              <pc:sldMasterMk cId="931663591" sldId="2147483648"/>
              <pc:sldLayoutMk cId="1402714483" sldId="2147483705"/>
              <ac:spMk id="10" creationId="{713EB04C-B68D-FBF4-F5E7-946598B273DF}"/>
            </ac:spMkLst>
          </pc:spChg>
          <pc:spChg chg="add mod">
            <ac:chgData name="Kyleigh Skaggs" userId="007e7eb1-71b6-4081-86a3-374d5994c56f" providerId="ADAL" clId="{D299E740-32E6-8B42-ACF7-08E6E4CF0E7D}" dt="2022-05-19T15:53:20.985" v="664" actId="1036"/>
            <ac:spMkLst>
              <pc:docMk/>
              <pc:sldMasterMk cId="931663591" sldId="2147483648"/>
              <pc:sldLayoutMk cId="1402714483" sldId="2147483705"/>
              <ac:spMk id="11" creationId="{AA1C7A17-08F6-1AA6-E0E8-A8E60029750D}"/>
            </ac:spMkLst>
          </pc:spChg>
          <pc:spChg chg="mod">
            <ac:chgData name="Kyleigh Skaggs" userId="007e7eb1-71b6-4081-86a3-374d5994c56f" providerId="ADAL" clId="{D299E740-32E6-8B42-ACF7-08E6E4CF0E7D}" dt="2022-05-19T15:49:33.738" v="570" actId="207"/>
            <ac:spMkLst>
              <pc:docMk/>
              <pc:sldMasterMk cId="931663591" sldId="2147483648"/>
              <pc:sldLayoutMk cId="1402714483" sldId="2147483705"/>
              <ac:spMk id="12" creationId="{71E9F140-F835-FAB0-3579-9E4DA5D49548}"/>
            </ac:spMkLst>
          </pc:spChg>
          <pc:spChg chg="mod">
            <ac:chgData name="Kyleigh Skaggs" userId="007e7eb1-71b6-4081-86a3-374d5994c56f" providerId="ADAL" clId="{D299E740-32E6-8B42-ACF7-08E6E4CF0E7D}" dt="2022-05-19T15:49:36.753" v="571" actId="207"/>
            <ac:spMkLst>
              <pc:docMk/>
              <pc:sldMasterMk cId="931663591" sldId="2147483648"/>
              <pc:sldLayoutMk cId="1402714483" sldId="2147483705"/>
              <ac:spMk id="13" creationId="{6D4B3E9F-E477-17D0-AF84-F42101519C68}"/>
            </ac:spMkLst>
          </pc:spChg>
          <pc:spChg chg="del">
            <ac:chgData name="Kyleigh Skaggs" userId="007e7eb1-71b6-4081-86a3-374d5994c56f" providerId="ADAL" clId="{D299E740-32E6-8B42-ACF7-08E6E4CF0E7D}" dt="2022-05-19T15:47:58.422" v="542" actId="478"/>
            <ac:spMkLst>
              <pc:docMk/>
              <pc:sldMasterMk cId="931663591" sldId="2147483648"/>
              <pc:sldLayoutMk cId="1402714483" sldId="2147483705"/>
              <ac:spMk id="15" creationId="{3A7DFEAA-6AAC-1671-F69F-29C40B40E02F}"/>
            </ac:spMkLst>
          </pc:spChg>
          <pc:spChg chg="add mod">
            <ac:chgData name="Kyleigh Skaggs" userId="007e7eb1-71b6-4081-86a3-374d5994c56f" providerId="ADAL" clId="{D299E740-32E6-8B42-ACF7-08E6E4CF0E7D}" dt="2022-05-19T15:53:20.985" v="664" actId="1036"/>
            <ac:spMkLst>
              <pc:docMk/>
              <pc:sldMasterMk cId="931663591" sldId="2147483648"/>
              <pc:sldLayoutMk cId="1402714483" sldId="2147483705"/>
              <ac:spMk id="16" creationId="{CCB6DDE5-F524-16A3-57A1-730ED745C85D}"/>
            </ac:spMkLst>
          </pc:spChg>
          <pc:spChg chg="add mod">
            <ac:chgData name="Kyleigh Skaggs" userId="007e7eb1-71b6-4081-86a3-374d5994c56f" providerId="ADAL" clId="{D299E740-32E6-8B42-ACF7-08E6E4CF0E7D}" dt="2022-05-19T15:53:20.985" v="664" actId="1036"/>
            <ac:spMkLst>
              <pc:docMk/>
              <pc:sldMasterMk cId="931663591" sldId="2147483648"/>
              <pc:sldLayoutMk cId="1402714483" sldId="2147483705"/>
              <ac:spMk id="17" creationId="{C564CAC5-E1FE-DA31-7242-A903DCAC31EE}"/>
            </ac:spMkLst>
          </pc:spChg>
          <pc:spChg chg="add mod">
            <ac:chgData name="Kyleigh Skaggs" userId="007e7eb1-71b6-4081-86a3-374d5994c56f" providerId="ADAL" clId="{D299E740-32E6-8B42-ACF7-08E6E4CF0E7D}" dt="2022-05-19T15:53:20.985" v="664" actId="1036"/>
            <ac:spMkLst>
              <pc:docMk/>
              <pc:sldMasterMk cId="931663591" sldId="2147483648"/>
              <pc:sldLayoutMk cId="1402714483" sldId="2147483705"/>
              <ac:spMk id="18" creationId="{0C040C57-1A0F-9AF4-D2CB-F3568637F638}"/>
            </ac:spMkLst>
          </pc:spChg>
          <pc:spChg chg="add mod">
            <ac:chgData name="Kyleigh Skaggs" userId="007e7eb1-71b6-4081-86a3-374d5994c56f" providerId="ADAL" clId="{D299E740-32E6-8B42-ACF7-08E6E4CF0E7D}" dt="2022-05-19T15:53:20.985" v="664" actId="1036"/>
            <ac:spMkLst>
              <pc:docMk/>
              <pc:sldMasterMk cId="931663591" sldId="2147483648"/>
              <pc:sldLayoutMk cId="1402714483" sldId="2147483705"/>
              <ac:spMk id="19" creationId="{EB94D4CC-8C07-3E2B-C4E0-9A5499A4C24A}"/>
            </ac:spMkLst>
          </pc:spChg>
          <pc:spChg chg="add mod">
            <ac:chgData name="Kyleigh Skaggs" userId="007e7eb1-71b6-4081-86a3-374d5994c56f" providerId="ADAL" clId="{D299E740-32E6-8B42-ACF7-08E6E4CF0E7D}" dt="2022-05-19T15:53:30.811" v="682" actId="1038"/>
            <ac:spMkLst>
              <pc:docMk/>
              <pc:sldMasterMk cId="931663591" sldId="2147483648"/>
              <pc:sldLayoutMk cId="1402714483" sldId="2147483705"/>
              <ac:spMk id="20" creationId="{FC3105F6-5E19-E67C-5CF7-F2FD1A90D11F}"/>
            </ac:spMkLst>
          </pc:spChg>
          <pc:spChg chg="add mod">
            <ac:chgData name="Kyleigh Skaggs" userId="007e7eb1-71b6-4081-86a3-374d5994c56f" providerId="ADAL" clId="{D299E740-32E6-8B42-ACF7-08E6E4CF0E7D}" dt="2022-05-19T15:53:20.985" v="664" actId="1036"/>
            <ac:spMkLst>
              <pc:docMk/>
              <pc:sldMasterMk cId="931663591" sldId="2147483648"/>
              <pc:sldLayoutMk cId="1402714483" sldId="2147483705"/>
              <ac:spMk id="21" creationId="{E0DB3730-8503-36E4-F3E9-D4DFCA63AC61}"/>
            </ac:spMkLst>
          </pc:spChg>
          <pc:spChg chg="add mod">
            <ac:chgData name="Kyleigh Skaggs" userId="007e7eb1-71b6-4081-86a3-374d5994c56f" providerId="ADAL" clId="{D299E740-32E6-8B42-ACF7-08E6E4CF0E7D}" dt="2022-05-19T15:53:30.811" v="682" actId="1038"/>
            <ac:spMkLst>
              <pc:docMk/>
              <pc:sldMasterMk cId="931663591" sldId="2147483648"/>
              <pc:sldLayoutMk cId="1402714483" sldId="2147483705"/>
              <ac:spMk id="22" creationId="{D4C5C1A8-C4B4-F87D-6FA7-5F02F744B103}"/>
            </ac:spMkLst>
          </pc:spChg>
          <pc:spChg chg="add del mod">
            <ac:chgData name="Kyleigh Skaggs" userId="007e7eb1-71b6-4081-86a3-374d5994c56f" providerId="ADAL" clId="{D299E740-32E6-8B42-ACF7-08E6E4CF0E7D}" dt="2022-05-19T15:49:54.227" v="573" actId="478"/>
            <ac:spMkLst>
              <pc:docMk/>
              <pc:sldMasterMk cId="931663591" sldId="2147483648"/>
              <pc:sldLayoutMk cId="1402714483" sldId="2147483705"/>
              <ac:spMk id="23" creationId="{025C44A1-BE47-FA2D-A7A8-3846903CA555}"/>
            </ac:spMkLst>
          </pc:spChg>
          <pc:picChg chg="del">
            <ac:chgData name="Kyleigh Skaggs" userId="007e7eb1-71b6-4081-86a3-374d5994c56f" providerId="ADAL" clId="{D299E740-32E6-8B42-ACF7-08E6E4CF0E7D}" dt="2022-05-19T15:47:48.530" v="539" actId="478"/>
            <ac:picMkLst>
              <pc:docMk/>
              <pc:sldMasterMk cId="931663591" sldId="2147483648"/>
              <pc:sldLayoutMk cId="1402714483" sldId="2147483705"/>
              <ac:picMk id="3" creationId="{D4CC24AB-8C29-C81C-046C-8F5AB78EEF69}"/>
            </ac:picMkLst>
          </pc:picChg>
        </pc:sldLayoutChg>
        <pc:sldLayoutChg chg="addSp delSp modSp add mod modTransition">
          <pc:chgData name="Kyleigh Skaggs" userId="007e7eb1-71b6-4081-86a3-374d5994c56f" providerId="ADAL" clId="{D299E740-32E6-8B42-ACF7-08E6E4CF0E7D}" dt="2022-05-19T16:13:58.834" v="725" actId="6014"/>
          <pc:sldLayoutMkLst>
            <pc:docMk/>
            <pc:sldMasterMk cId="931663591" sldId="2147483648"/>
            <pc:sldLayoutMk cId="4134562464" sldId="2147483706"/>
          </pc:sldLayoutMkLst>
          <pc:spChg chg="mod">
            <ac:chgData name="Kyleigh Skaggs" userId="007e7eb1-71b6-4081-86a3-374d5994c56f" providerId="ADAL" clId="{D299E740-32E6-8B42-ACF7-08E6E4CF0E7D}" dt="2022-05-19T16:02:49.760" v="713" actId="14100"/>
            <ac:spMkLst>
              <pc:docMk/>
              <pc:sldMasterMk cId="931663591" sldId="2147483648"/>
              <pc:sldLayoutMk cId="4134562464" sldId="2147483706"/>
              <ac:spMk id="10" creationId="{99C9F296-0C2E-8D40-8A9F-CE165EF062B5}"/>
            </ac:spMkLst>
          </pc:spChg>
          <pc:picChg chg="add del">
            <ac:chgData name="Kyleigh Skaggs" userId="007e7eb1-71b6-4081-86a3-374d5994c56f" providerId="ADAL" clId="{D299E740-32E6-8B42-ACF7-08E6E4CF0E7D}" dt="2022-05-19T16:02:17.726" v="705" actId="478"/>
            <ac:picMkLst>
              <pc:docMk/>
              <pc:sldMasterMk cId="931663591" sldId="2147483648"/>
              <pc:sldLayoutMk cId="4134562464" sldId="2147483706"/>
              <ac:picMk id="4" creationId="{3DA803B2-D783-AC7D-C32A-BAD734D5AF06}"/>
            </ac:picMkLst>
          </pc:picChg>
          <pc:picChg chg="add mod">
            <ac:chgData name="Kyleigh Skaggs" userId="007e7eb1-71b6-4081-86a3-374d5994c56f" providerId="ADAL" clId="{D299E740-32E6-8B42-ACF7-08E6E4CF0E7D}" dt="2022-05-19T16:02:42.379" v="711" actId="167"/>
            <ac:picMkLst>
              <pc:docMk/>
              <pc:sldMasterMk cId="931663591" sldId="2147483648"/>
              <pc:sldLayoutMk cId="4134562464" sldId="2147483706"/>
              <ac:picMk id="5" creationId="{FF38C96D-EE70-A0EE-0456-5F177EE1148D}"/>
            </ac:picMkLst>
          </pc:picChg>
          <pc:picChg chg="del">
            <ac:chgData name="Kyleigh Skaggs" userId="007e7eb1-71b6-4081-86a3-374d5994c56f" providerId="ADAL" clId="{D299E740-32E6-8B42-ACF7-08E6E4CF0E7D}" dt="2022-05-19T16:02:44.133" v="712" actId="478"/>
            <ac:picMkLst>
              <pc:docMk/>
              <pc:sldMasterMk cId="931663591" sldId="2147483648"/>
              <pc:sldLayoutMk cId="4134562464" sldId="2147483706"/>
              <ac:picMk id="7" creationId="{5579DA3A-82F3-22C2-7DE3-1E6DFC4AA0C6}"/>
            </ac:picMkLst>
          </pc:picChg>
        </pc:sldLayoutChg>
        <pc:sldLayoutChg chg="addSp delSp modSp add mod replId modTransition">
          <pc:chgData name="Kyleigh Skaggs" userId="007e7eb1-71b6-4081-86a3-374d5994c56f" providerId="ADAL" clId="{D299E740-32E6-8B42-ACF7-08E6E4CF0E7D}" dt="2022-05-19T16:14:06.484" v="726" actId="6014"/>
          <pc:sldLayoutMkLst>
            <pc:docMk/>
            <pc:sldMasterMk cId="931663591" sldId="2147483648"/>
            <pc:sldLayoutMk cId="2033579154" sldId="2147483710"/>
          </pc:sldLayoutMkLst>
          <pc:picChg chg="add mod">
            <ac:chgData name="Kyleigh Skaggs" userId="007e7eb1-71b6-4081-86a3-374d5994c56f" providerId="ADAL" clId="{D299E740-32E6-8B42-ACF7-08E6E4CF0E7D}" dt="2022-05-19T16:03:20.235" v="722" actId="167"/>
            <ac:picMkLst>
              <pc:docMk/>
              <pc:sldMasterMk cId="931663591" sldId="2147483648"/>
              <pc:sldLayoutMk cId="2033579154" sldId="2147483710"/>
              <ac:picMk id="4" creationId="{F1D2F6EF-4298-069D-8920-3059B7B101BA}"/>
            </ac:picMkLst>
          </pc:picChg>
          <pc:picChg chg="del">
            <ac:chgData name="Kyleigh Skaggs" userId="007e7eb1-71b6-4081-86a3-374d5994c56f" providerId="ADAL" clId="{D299E740-32E6-8B42-ACF7-08E6E4CF0E7D}" dt="2022-05-19T16:03:22.504" v="723" actId="478"/>
            <ac:picMkLst>
              <pc:docMk/>
              <pc:sldMasterMk cId="931663591" sldId="2147483648"/>
              <pc:sldLayoutMk cId="2033579154" sldId="2147483710"/>
              <ac:picMk id="5" creationId="{FF38C96D-EE70-A0EE-0456-5F177EE1148D}"/>
            </ac:picMkLst>
          </pc:picChg>
        </pc:sldLayoutChg>
      </pc:sldMasterChg>
      <pc:sldMasterChg chg="addSp delSp modSp mod addSldLayout delSldLayout modSldLayout sldLayoutOrd">
        <pc:chgData name="Kyleigh Skaggs" userId="007e7eb1-71b6-4081-86a3-374d5994c56f" providerId="ADAL" clId="{D299E740-32E6-8B42-ACF7-08E6E4CF0E7D}" dt="2022-05-19T16:42:13.758" v="1148" actId="1037"/>
        <pc:sldMasterMkLst>
          <pc:docMk/>
          <pc:sldMasterMk cId="2906716249" sldId="2147483668"/>
        </pc:sldMasterMkLst>
        <pc:spChg chg="mod">
          <ac:chgData name="Kyleigh Skaggs" userId="007e7eb1-71b6-4081-86a3-374d5994c56f" providerId="ADAL" clId="{D299E740-32E6-8B42-ACF7-08E6E4CF0E7D}" dt="2022-05-19T15:22:43.170" v="503" actId="14100"/>
          <ac:spMkLst>
            <pc:docMk/>
            <pc:sldMasterMk cId="2906716249" sldId="2147483668"/>
            <ac:spMk id="3" creationId="{24605CB5-B0BA-2C4A-ADC4-ADB6FBB2353E}"/>
          </ac:spMkLst>
        </pc:spChg>
        <pc:spChg chg="del">
          <ac:chgData name="Kyleigh Skaggs" userId="007e7eb1-71b6-4081-86a3-374d5994c56f" providerId="ADAL" clId="{D299E740-32E6-8B42-ACF7-08E6E4CF0E7D}" dt="2022-05-19T15:22:33.558" v="499" actId="478"/>
          <ac:spMkLst>
            <pc:docMk/>
            <pc:sldMasterMk cId="2906716249" sldId="2147483668"/>
            <ac:spMk id="4" creationId="{76EF2764-D4C8-6B42-930C-CB6BB4B1D426}"/>
          </ac:spMkLst>
        </pc:spChg>
        <pc:spChg chg="del">
          <ac:chgData name="Kyleigh Skaggs" userId="007e7eb1-71b6-4081-86a3-374d5994c56f" providerId="ADAL" clId="{D299E740-32E6-8B42-ACF7-08E6E4CF0E7D}" dt="2022-05-19T15:22:34.771" v="500" actId="478"/>
          <ac:spMkLst>
            <pc:docMk/>
            <pc:sldMasterMk cId="2906716249" sldId="2147483668"/>
            <ac:spMk id="5" creationId="{AE8A2BA4-8B1C-E041-8688-59BA9239B637}"/>
          </ac:spMkLst>
        </pc:spChg>
        <pc:spChg chg="del">
          <ac:chgData name="Kyleigh Skaggs" userId="007e7eb1-71b6-4081-86a3-374d5994c56f" providerId="ADAL" clId="{D299E740-32E6-8B42-ACF7-08E6E4CF0E7D}" dt="2022-05-19T15:22:35.921" v="501" actId="478"/>
          <ac:spMkLst>
            <pc:docMk/>
            <pc:sldMasterMk cId="2906716249" sldId="2147483668"/>
            <ac:spMk id="6" creationId="{E25AD5B7-8FB2-AC4A-9DED-9F55BFC91E02}"/>
          </ac:spMkLst>
        </pc:spChg>
        <pc:spChg chg="add mod">
          <ac:chgData name="Kyleigh Skaggs" userId="007e7eb1-71b6-4081-86a3-374d5994c56f" providerId="ADAL" clId="{D299E740-32E6-8B42-ACF7-08E6E4CF0E7D}" dt="2022-05-19T15:23:05.673" v="504" actId="207"/>
          <ac:spMkLst>
            <pc:docMk/>
            <pc:sldMasterMk cId="2906716249" sldId="2147483668"/>
            <ac:spMk id="7" creationId="{2BEE25D3-267A-8BA9-81C5-6D1205E8DE97}"/>
          </ac:spMkLst>
        </pc:spChg>
        <pc:spChg chg="add mod">
          <ac:chgData name="Kyleigh Skaggs" userId="007e7eb1-71b6-4081-86a3-374d5994c56f" providerId="ADAL" clId="{D299E740-32E6-8B42-ACF7-08E6E4CF0E7D}" dt="2022-05-19T15:23:08.456" v="505" actId="207"/>
          <ac:spMkLst>
            <pc:docMk/>
            <pc:sldMasterMk cId="2906716249" sldId="2147483668"/>
            <ac:spMk id="8" creationId="{75E2C1E8-8675-D9C5-123B-A94CC1D3DED4}"/>
          </ac:spMkLst>
        </pc:spChg>
        <pc:spChg chg="add mod">
          <ac:chgData name="Kyleigh Skaggs" userId="007e7eb1-71b6-4081-86a3-374d5994c56f" providerId="ADAL" clId="{D299E740-32E6-8B42-ACF7-08E6E4CF0E7D}" dt="2022-05-19T15:23:10.975" v="506" actId="207"/>
          <ac:spMkLst>
            <pc:docMk/>
            <pc:sldMasterMk cId="2906716249" sldId="2147483668"/>
            <ac:spMk id="9" creationId="{60BB2189-B70D-44A2-FF16-FB2F176200FF}"/>
          </ac:spMkLst>
        </pc:spChg>
        <pc:sldLayoutChg chg="addSp delSp modSp mod setBg">
          <pc:chgData name="Kyleigh Skaggs" userId="007e7eb1-71b6-4081-86a3-374d5994c56f" providerId="ADAL" clId="{D299E740-32E6-8B42-ACF7-08E6E4CF0E7D}" dt="2022-05-19T16:17:34.640" v="744" actId="6014"/>
          <pc:sldLayoutMkLst>
            <pc:docMk/>
            <pc:sldMasterMk cId="2906716249" sldId="2147483668"/>
            <pc:sldLayoutMk cId="3925675977" sldId="2147483671"/>
          </pc:sldLayoutMkLst>
          <pc:spChg chg="del">
            <ac:chgData name="Kyleigh Skaggs" userId="007e7eb1-71b6-4081-86a3-374d5994c56f" providerId="ADAL" clId="{D299E740-32E6-8B42-ACF7-08E6E4CF0E7D}" dt="2022-05-19T14:25:04.511" v="241" actId="478"/>
            <ac:spMkLst>
              <pc:docMk/>
              <pc:sldMasterMk cId="2906716249" sldId="2147483668"/>
              <pc:sldLayoutMk cId="3925675977" sldId="2147483671"/>
              <ac:spMk id="2" creationId="{D24A242B-4F34-7141-AE1F-75B27D9FC2EA}"/>
            </ac:spMkLst>
          </pc:spChg>
          <pc:spChg chg="del">
            <ac:chgData name="Kyleigh Skaggs" userId="007e7eb1-71b6-4081-86a3-374d5994c56f" providerId="ADAL" clId="{D299E740-32E6-8B42-ACF7-08E6E4CF0E7D}" dt="2022-05-19T14:25:05.636" v="242" actId="478"/>
            <ac:spMkLst>
              <pc:docMk/>
              <pc:sldMasterMk cId="2906716249" sldId="2147483668"/>
              <pc:sldLayoutMk cId="3925675977" sldId="2147483671"/>
              <ac:spMk id="3" creationId="{78B204ED-B159-E240-B93E-231D11A51951}"/>
            </ac:spMkLst>
          </pc:spChg>
          <pc:spChg chg="del">
            <ac:chgData name="Kyleigh Skaggs" userId="007e7eb1-71b6-4081-86a3-374d5994c56f" providerId="ADAL" clId="{D299E740-32E6-8B42-ACF7-08E6E4CF0E7D}" dt="2022-05-19T14:23:08.747" v="218" actId="478"/>
            <ac:spMkLst>
              <pc:docMk/>
              <pc:sldMasterMk cId="2906716249" sldId="2147483668"/>
              <pc:sldLayoutMk cId="3925675977" sldId="2147483671"/>
              <ac:spMk id="4" creationId="{25607474-8288-3C4F-83C4-9F9D13E113AE}"/>
            </ac:spMkLst>
          </pc:spChg>
          <pc:spChg chg="del">
            <ac:chgData name="Kyleigh Skaggs" userId="007e7eb1-71b6-4081-86a3-374d5994c56f" providerId="ADAL" clId="{D299E740-32E6-8B42-ACF7-08E6E4CF0E7D}" dt="2022-05-19T14:23:10.367" v="219" actId="478"/>
            <ac:spMkLst>
              <pc:docMk/>
              <pc:sldMasterMk cId="2906716249" sldId="2147483668"/>
              <pc:sldLayoutMk cId="3925675977" sldId="2147483671"/>
              <ac:spMk id="5" creationId="{53DE007C-5ACF-DD4B-A362-9F569AF34A06}"/>
            </ac:spMkLst>
          </pc:spChg>
          <pc:spChg chg="del">
            <ac:chgData name="Kyleigh Skaggs" userId="007e7eb1-71b6-4081-86a3-374d5994c56f" providerId="ADAL" clId="{D299E740-32E6-8B42-ACF7-08E6E4CF0E7D}" dt="2022-05-19T14:23:11.537" v="220" actId="478"/>
            <ac:spMkLst>
              <pc:docMk/>
              <pc:sldMasterMk cId="2906716249" sldId="2147483668"/>
              <pc:sldLayoutMk cId="3925675977" sldId="2147483671"/>
              <ac:spMk id="6" creationId="{C2FC99D3-31E3-B940-ADF6-18C2F341D3FB}"/>
            </ac:spMkLst>
          </pc:spChg>
          <pc:spChg chg="add del mod">
            <ac:chgData name="Kyleigh Skaggs" userId="007e7eb1-71b6-4081-86a3-374d5994c56f" providerId="ADAL" clId="{D299E740-32E6-8B42-ACF7-08E6E4CF0E7D}" dt="2022-05-19T14:24:18.172" v="234" actId="478"/>
            <ac:spMkLst>
              <pc:docMk/>
              <pc:sldMasterMk cId="2906716249" sldId="2147483668"/>
              <pc:sldLayoutMk cId="3925675977" sldId="2147483671"/>
              <ac:spMk id="9" creationId="{B1C2DA82-2FA5-CA60-24E3-8338A5EE46CC}"/>
            </ac:spMkLst>
          </pc:spChg>
          <pc:spChg chg="add del mod">
            <ac:chgData name="Kyleigh Skaggs" userId="007e7eb1-71b6-4081-86a3-374d5994c56f" providerId="ADAL" clId="{D299E740-32E6-8B42-ACF7-08E6E4CF0E7D}" dt="2022-05-19T14:24:29.084" v="236" actId="478"/>
            <ac:spMkLst>
              <pc:docMk/>
              <pc:sldMasterMk cId="2906716249" sldId="2147483668"/>
              <pc:sldLayoutMk cId="3925675977" sldId="2147483671"/>
              <ac:spMk id="10" creationId="{C502C492-1220-0A17-E6A3-24D9EBCBB822}"/>
            </ac:spMkLst>
          </pc:spChg>
          <pc:spChg chg="add mod">
            <ac:chgData name="Kyleigh Skaggs" userId="007e7eb1-71b6-4081-86a3-374d5994c56f" providerId="ADAL" clId="{D299E740-32E6-8B42-ACF7-08E6E4CF0E7D}" dt="2022-05-19T14:23:28.739" v="223" actId="207"/>
            <ac:spMkLst>
              <pc:docMk/>
              <pc:sldMasterMk cId="2906716249" sldId="2147483668"/>
              <pc:sldLayoutMk cId="3925675977" sldId="2147483671"/>
              <ac:spMk id="11" creationId="{A9A1EFBC-4780-6A37-8A70-C495ABAB125D}"/>
            </ac:spMkLst>
          </pc:spChg>
          <pc:spChg chg="add mod">
            <ac:chgData name="Kyleigh Skaggs" userId="007e7eb1-71b6-4081-86a3-374d5994c56f" providerId="ADAL" clId="{D299E740-32E6-8B42-ACF7-08E6E4CF0E7D}" dt="2022-05-19T14:24:53.723" v="240" actId="207"/>
            <ac:spMkLst>
              <pc:docMk/>
              <pc:sldMasterMk cId="2906716249" sldId="2147483668"/>
              <pc:sldLayoutMk cId="3925675977" sldId="2147483671"/>
              <ac:spMk id="13" creationId="{3DED7486-DDDF-25BE-79B6-1BABB45917FC}"/>
            </ac:spMkLst>
          </pc:spChg>
          <pc:spChg chg="add mod">
            <ac:chgData name="Kyleigh Skaggs" userId="007e7eb1-71b6-4081-86a3-374d5994c56f" providerId="ADAL" clId="{D299E740-32E6-8B42-ACF7-08E6E4CF0E7D}" dt="2022-05-19T14:24:49.402" v="239" actId="1037"/>
            <ac:spMkLst>
              <pc:docMk/>
              <pc:sldMasterMk cId="2906716249" sldId="2147483668"/>
              <pc:sldLayoutMk cId="3925675977" sldId="2147483671"/>
              <ac:spMk id="14" creationId="{D339F16C-7B73-31FB-B94B-229B6F43ACDF}"/>
            </ac:spMkLst>
          </pc:spChg>
          <pc:spChg chg="add mod">
            <ac:chgData name="Kyleigh Skaggs" userId="007e7eb1-71b6-4081-86a3-374d5994c56f" providerId="ADAL" clId="{D299E740-32E6-8B42-ACF7-08E6E4CF0E7D}" dt="2022-05-19T14:25:06.737" v="243"/>
            <ac:spMkLst>
              <pc:docMk/>
              <pc:sldMasterMk cId="2906716249" sldId="2147483668"/>
              <pc:sldLayoutMk cId="3925675977" sldId="2147483671"/>
              <ac:spMk id="15" creationId="{319ED527-3B88-C023-D4F9-2B3A4DC45FC0}"/>
            </ac:spMkLst>
          </pc:spChg>
          <pc:spChg chg="add mod">
            <ac:chgData name="Kyleigh Skaggs" userId="007e7eb1-71b6-4081-86a3-374d5994c56f" providerId="ADAL" clId="{D299E740-32E6-8B42-ACF7-08E6E4CF0E7D}" dt="2022-05-19T14:25:10.438" v="244" actId="207"/>
            <ac:spMkLst>
              <pc:docMk/>
              <pc:sldMasterMk cId="2906716249" sldId="2147483668"/>
              <pc:sldLayoutMk cId="3925675977" sldId="2147483671"/>
              <ac:spMk id="16" creationId="{93180913-5441-2FA6-BB52-3EE7892B785D}"/>
            </ac:spMkLst>
          </pc:spChg>
          <pc:picChg chg="del">
            <ac:chgData name="Kyleigh Skaggs" userId="007e7eb1-71b6-4081-86a3-374d5994c56f" providerId="ADAL" clId="{D299E740-32E6-8B42-ACF7-08E6E4CF0E7D}" dt="2022-05-19T14:22:32.298" v="216" actId="478"/>
            <ac:picMkLst>
              <pc:docMk/>
              <pc:sldMasterMk cId="2906716249" sldId="2147483668"/>
              <pc:sldLayoutMk cId="3925675977" sldId="2147483671"/>
              <ac:picMk id="7" creationId="{5F3912E6-021A-1140-96E5-9B1C297A90BD}"/>
            </ac:picMkLst>
          </pc:picChg>
          <pc:picChg chg="add del mod">
            <ac:chgData name="Kyleigh Skaggs" userId="007e7eb1-71b6-4081-86a3-374d5994c56f" providerId="ADAL" clId="{D299E740-32E6-8B42-ACF7-08E6E4CF0E7D}" dt="2022-05-19T14:24:06.629" v="229" actId="478"/>
            <ac:picMkLst>
              <pc:docMk/>
              <pc:sldMasterMk cId="2906716249" sldId="2147483668"/>
              <pc:sldLayoutMk cId="3925675977" sldId="2147483671"/>
              <ac:picMk id="8" creationId="{80EE61B2-1A03-FC8C-94BF-665BD0CAD541}"/>
            </ac:picMkLst>
          </pc:picChg>
          <pc:picChg chg="add mod">
            <ac:chgData name="Kyleigh Skaggs" userId="007e7eb1-71b6-4081-86a3-374d5994c56f" providerId="ADAL" clId="{D299E740-32E6-8B42-ACF7-08E6E4CF0E7D}" dt="2022-05-19T14:24:04.805" v="228" actId="167"/>
            <ac:picMkLst>
              <pc:docMk/>
              <pc:sldMasterMk cId="2906716249" sldId="2147483668"/>
              <pc:sldLayoutMk cId="3925675977" sldId="2147483671"/>
              <ac:picMk id="12" creationId="{10C65FAC-3047-2EA0-7152-D59B45656B04}"/>
            </ac:picMkLst>
          </pc:picChg>
        </pc:sldLayoutChg>
        <pc:sldLayoutChg chg="addSp delSp modSp mod ord setBg">
          <pc:chgData name="Kyleigh Skaggs" userId="007e7eb1-71b6-4081-86a3-374d5994c56f" providerId="ADAL" clId="{D299E740-32E6-8B42-ACF7-08E6E4CF0E7D}" dt="2022-05-19T16:16:54.606" v="739" actId="20578"/>
          <pc:sldLayoutMkLst>
            <pc:docMk/>
            <pc:sldMasterMk cId="2906716249" sldId="2147483668"/>
            <pc:sldLayoutMk cId="159352503" sldId="2147483675"/>
          </pc:sldLayoutMkLst>
          <pc:spChg chg="del">
            <ac:chgData name="Kyleigh Skaggs" userId="007e7eb1-71b6-4081-86a3-374d5994c56f" providerId="ADAL" clId="{D299E740-32E6-8B42-ACF7-08E6E4CF0E7D}" dt="2022-05-19T15:24:25.071" v="524" actId="478"/>
            <ac:spMkLst>
              <pc:docMk/>
              <pc:sldMasterMk cId="2906716249" sldId="2147483668"/>
              <pc:sldLayoutMk cId="159352503" sldId="2147483675"/>
              <ac:spMk id="2" creationId="{4B95FDF2-8711-E941-BFA9-99BD5D8FCCB7}"/>
            </ac:spMkLst>
          </pc:spChg>
          <pc:spChg chg="del">
            <ac:chgData name="Kyleigh Skaggs" userId="007e7eb1-71b6-4081-86a3-374d5994c56f" providerId="ADAL" clId="{D299E740-32E6-8B42-ACF7-08E6E4CF0E7D}" dt="2022-05-19T15:24:26.254" v="525" actId="478"/>
            <ac:spMkLst>
              <pc:docMk/>
              <pc:sldMasterMk cId="2906716249" sldId="2147483668"/>
              <pc:sldLayoutMk cId="159352503" sldId="2147483675"/>
              <ac:spMk id="3" creationId="{189714E7-B057-B545-9BEC-B37DF06A9B2B}"/>
            </ac:spMkLst>
          </pc:spChg>
          <pc:spChg chg="del">
            <ac:chgData name="Kyleigh Skaggs" userId="007e7eb1-71b6-4081-86a3-374d5994c56f" providerId="ADAL" clId="{D299E740-32E6-8B42-ACF7-08E6E4CF0E7D}" dt="2022-05-19T15:24:29.537" v="526" actId="478"/>
            <ac:spMkLst>
              <pc:docMk/>
              <pc:sldMasterMk cId="2906716249" sldId="2147483668"/>
              <pc:sldLayoutMk cId="159352503" sldId="2147483675"/>
              <ac:spMk id="4" creationId="{5A844633-9540-6F44-B291-B11DBF166D82}"/>
            </ac:spMkLst>
          </pc:spChg>
          <pc:spChg chg="del">
            <ac:chgData name="Kyleigh Skaggs" userId="007e7eb1-71b6-4081-86a3-374d5994c56f" providerId="ADAL" clId="{D299E740-32E6-8B42-ACF7-08E6E4CF0E7D}" dt="2022-05-19T14:29:00.856" v="271" actId="478"/>
            <ac:spMkLst>
              <pc:docMk/>
              <pc:sldMasterMk cId="2906716249" sldId="2147483668"/>
              <pc:sldLayoutMk cId="159352503" sldId="2147483675"/>
              <ac:spMk id="8" creationId="{B7160E26-4039-8446-8F93-5711C78D5830}"/>
            </ac:spMkLst>
          </pc:spChg>
          <pc:spChg chg="add mod">
            <ac:chgData name="Kyleigh Skaggs" userId="007e7eb1-71b6-4081-86a3-374d5994c56f" providerId="ADAL" clId="{D299E740-32E6-8B42-ACF7-08E6E4CF0E7D}" dt="2022-05-19T15:24:31.049" v="527"/>
            <ac:spMkLst>
              <pc:docMk/>
              <pc:sldMasterMk cId="2906716249" sldId="2147483668"/>
              <pc:sldLayoutMk cId="159352503" sldId="2147483675"/>
              <ac:spMk id="11" creationId="{63FD8483-5D31-D7C4-0A44-35B2225ACBD3}"/>
            </ac:spMkLst>
          </pc:spChg>
          <pc:spChg chg="add mod">
            <ac:chgData name="Kyleigh Skaggs" userId="007e7eb1-71b6-4081-86a3-374d5994c56f" providerId="ADAL" clId="{D299E740-32E6-8B42-ACF7-08E6E4CF0E7D}" dt="2022-05-19T15:24:31.049" v="527"/>
            <ac:spMkLst>
              <pc:docMk/>
              <pc:sldMasterMk cId="2906716249" sldId="2147483668"/>
              <pc:sldLayoutMk cId="159352503" sldId="2147483675"/>
              <ac:spMk id="12" creationId="{0EC834F1-7314-B272-DE35-839F842A9EA4}"/>
            </ac:spMkLst>
          </pc:spChg>
          <pc:spChg chg="add mod">
            <ac:chgData name="Kyleigh Skaggs" userId="007e7eb1-71b6-4081-86a3-374d5994c56f" providerId="ADAL" clId="{D299E740-32E6-8B42-ACF7-08E6E4CF0E7D}" dt="2022-05-19T15:24:31.049" v="527"/>
            <ac:spMkLst>
              <pc:docMk/>
              <pc:sldMasterMk cId="2906716249" sldId="2147483668"/>
              <pc:sldLayoutMk cId="159352503" sldId="2147483675"/>
              <ac:spMk id="13" creationId="{3D0DB25D-327B-58B2-10F7-8E915856C714}"/>
            </ac:spMkLst>
          </pc:spChg>
          <pc:picChg chg="del">
            <ac:chgData name="Kyleigh Skaggs" userId="007e7eb1-71b6-4081-86a3-374d5994c56f" providerId="ADAL" clId="{D299E740-32E6-8B42-ACF7-08E6E4CF0E7D}" dt="2022-05-19T14:28:56.252" v="269" actId="478"/>
            <ac:picMkLst>
              <pc:docMk/>
              <pc:sldMasterMk cId="2906716249" sldId="2147483668"/>
              <pc:sldLayoutMk cId="159352503" sldId="2147483675"/>
              <ac:picMk id="6" creationId="{9149AFED-9FE6-8F42-819B-8370A371D722}"/>
            </ac:picMkLst>
          </pc:picChg>
          <pc:picChg chg="del">
            <ac:chgData name="Kyleigh Skaggs" userId="007e7eb1-71b6-4081-86a3-374d5994c56f" providerId="ADAL" clId="{D299E740-32E6-8B42-ACF7-08E6E4CF0E7D}" dt="2022-05-19T14:29:16.085" v="274" actId="478"/>
            <ac:picMkLst>
              <pc:docMk/>
              <pc:sldMasterMk cId="2906716249" sldId="2147483668"/>
              <pc:sldLayoutMk cId="159352503" sldId="2147483675"/>
              <ac:picMk id="7" creationId="{C48C8514-3E75-FC42-BCE6-9D8C0E07BBC5}"/>
            </ac:picMkLst>
          </pc:picChg>
          <pc:picChg chg="add mod">
            <ac:chgData name="Kyleigh Skaggs" userId="007e7eb1-71b6-4081-86a3-374d5994c56f" providerId="ADAL" clId="{D299E740-32E6-8B42-ACF7-08E6E4CF0E7D}" dt="2022-05-19T14:29:13.120" v="273" actId="167"/>
            <ac:picMkLst>
              <pc:docMk/>
              <pc:sldMasterMk cId="2906716249" sldId="2147483668"/>
              <pc:sldLayoutMk cId="159352503" sldId="2147483675"/>
              <ac:picMk id="9" creationId="{CE9F4E0F-4878-BC99-2EA5-0308F2EDD88B}"/>
            </ac:picMkLst>
          </pc:picChg>
          <pc:picChg chg="add mod">
            <ac:chgData name="Kyleigh Skaggs" userId="007e7eb1-71b6-4081-86a3-374d5994c56f" providerId="ADAL" clId="{D299E740-32E6-8B42-ACF7-08E6E4CF0E7D}" dt="2022-05-19T14:29:28.233" v="278" actId="1076"/>
            <ac:picMkLst>
              <pc:docMk/>
              <pc:sldMasterMk cId="2906716249" sldId="2147483668"/>
              <pc:sldLayoutMk cId="159352503" sldId="2147483675"/>
              <ac:picMk id="10" creationId="{D5D1E174-1C6A-42DF-E454-2D204F37F73D}"/>
            </ac:picMkLst>
          </pc:picChg>
        </pc:sldLayoutChg>
        <pc:sldLayoutChg chg="addSp delSp modSp mod setBg">
          <pc:chgData name="Kyleigh Skaggs" userId="007e7eb1-71b6-4081-86a3-374d5994c56f" providerId="ADAL" clId="{D299E740-32E6-8B42-ACF7-08E6E4CF0E7D}" dt="2022-05-19T15:23:22.997" v="510"/>
          <pc:sldLayoutMkLst>
            <pc:docMk/>
            <pc:sldMasterMk cId="2906716249" sldId="2147483668"/>
            <pc:sldLayoutMk cId="1831213898" sldId="2147483680"/>
          </pc:sldLayoutMkLst>
          <pc:spChg chg="del">
            <ac:chgData name="Kyleigh Skaggs" userId="007e7eb1-71b6-4081-86a3-374d5994c56f" providerId="ADAL" clId="{D299E740-32E6-8B42-ACF7-08E6E4CF0E7D}" dt="2022-05-19T15:23:19.102" v="507" actId="478"/>
            <ac:spMkLst>
              <pc:docMk/>
              <pc:sldMasterMk cId="2906716249" sldId="2147483668"/>
              <pc:sldLayoutMk cId="1831213898" sldId="2147483680"/>
              <ac:spMk id="3" creationId="{473DB013-9C57-7046-8E40-E4F91D0D4720}"/>
            </ac:spMkLst>
          </pc:spChg>
          <pc:spChg chg="del">
            <ac:chgData name="Kyleigh Skaggs" userId="007e7eb1-71b6-4081-86a3-374d5994c56f" providerId="ADAL" clId="{D299E740-32E6-8B42-ACF7-08E6E4CF0E7D}" dt="2022-05-19T15:23:20.440" v="508" actId="478"/>
            <ac:spMkLst>
              <pc:docMk/>
              <pc:sldMasterMk cId="2906716249" sldId="2147483668"/>
              <pc:sldLayoutMk cId="1831213898" sldId="2147483680"/>
              <ac:spMk id="4" creationId="{7F303128-1E5F-D848-9DC4-39BCF5E0022E}"/>
            </ac:spMkLst>
          </pc:spChg>
          <pc:spChg chg="del">
            <ac:chgData name="Kyleigh Skaggs" userId="007e7eb1-71b6-4081-86a3-374d5994c56f" providerId="ADAL" clId="{D299E740-32E6-8B42-ACF7-08E6E4CF0E7D}" dt="2022-05-19T15:23:21.779" v="509" actId="478"/>
            <ac:spMkLst>
              <pc:docMk/>
              <pc:sldMasterMk cId="2906716249" sldId="2147483668"/>
              <pc:sldLayoutMk cId="1831213898" sldId="2147483680"/>
              <ac:spMk id="5" creationId="{BF2B863C-62A3-A346-9ADE-AADA43A5C52D}"/>
            </ac:spMkLst>
          </pc:spChg>
          <pc:spChg chg="add mod">
            <ac:chgData name="Kyleigh Skaggs" userId="007e7eb1-71b6-4081-86a3-374d5994c56f" providerId="ADAL" clId="{D299E740-32E6-8B42-ACF7-08E6E4CF0E7D}" dt="2022-05-19T15:23:22.997" v="510"/>
            <ac:spMkLst>
              <pc:docMk/>
              <pc:sldMasterMk cId="2906716249" sldId="2147483668"/>
              <pc:sldLayoutMk cId="1831213898" sldId="2147483680"/>
              <ac:spMk id="11" creationId="{2EB9F133-E3B7-8F33-34C1-435B0878559B}"/>
            </ac:spMkLst>
          </pc:spChg>
          <pc:spChg chg="add mod">
            <ac:chgData name="Kyleigh Skaggs" userId="007e7eb1-71b6-4081-86a3-374d5994c56f" providerId="ADAL" clId="{D299E740-32E6-8B42-ACF7-08E6E4CF0E7D}" dt="2022-05-19T15:23:22.997" v="510"/>
            <ac:spMkLst>
              <pc:docMk/>
              <pc:sldMasterMk cId="2906716249" sldId="2147483668"/>
              <pc:sldLayoutMk cId="1831213898" sldId="2147483680"/>
              <ac:spMk id="12" creationId="{60021B0F-9EB4-0462-DE03-DED45EE59EF0}"/>
            </ac:spMkLst>
          </pc:spChg>
          <pc:spChg chg="add mod">
            <ac:chgData name="Kyleigh Skaggs" userId="007e7eb1-71b6-4081-86a3-374d5994c56f" providerId="ADAL" clId="{D299E740-32E6-8B42-ACF7-08E6E4CF0E7D}" dt="2022-05-19T15:23:22.997" v="510"/>
            <ac:spMkLst>
              <pc:docMk/>
              <pc:sldMasterMk cId="2906716249" sldId="2147483668"/>
              <pc:sldLayoutMk cId="1831213898" sldId="2147483680"/>
              <ac:spMk id="13" creationId="{975F3DF2-565C-59C0-AD38-0262B4A3C48D}"/>
            </ac:spMkLst>
          </pc:spChg>
          <pc:picChg chg="del">
            <ac:chgData name="Kyleigh Skaggs" userId="007e7eb1-71b6-4081-86a3-374d5994c56f" providerId="ADAL" clId="{D299E740-32E6-8B42-ACF7-08E6E4CF0E7D}" dt="2022-05-19T14:27:55.794" v="258" actId="478"/>
            <ac:picMkLst>
              <pc:docMk/>
              <pc:sldMasterMk cId="2906716249" sldId="2147483668"/>
              <pc:sldLayoutMk cId="1831213898" sldId="2147483680"/>
              <ac:picMk id="7" creationId="{293DEEC5-FEC1-8647-A0D1-07C3DDC29121}"/>
            </ac:picMkLst>
          </pc:picChg>
          <pc:picChg chg="del">
            <ac:chgData name="Kyleigh Skaggs" userId="007e7eb1-71b6-4081-86a3-374d5994c56f" providerId="ADAL" clId="{D299E740-32E6-8B42-ACF7-08E6E4CF0E7D}" dt="2022-05-19T14:27:10.692" v="256" actId="478"/>
            <ac:picMkLst>
              <pc:docMk/>
              <pc:sldMasterMk cId="2906716249" sldId="2147483668"/>
              <pc:sldLayoutMk cId="1831213898" sldId="2147483680"/>
              <ac:picMk id="9" creationId="{99039029-F7B4-864B-A8BB-904ADBCDD959}"/>
            </ac:picMkLst>
          </pc:picChg>
          <pc:picChg chg="add mod">
            <ac:chgData name="Kyleigh Skaggs" userId="007e7eb1-71b6-4081-86a3-374d5994c56f" providerId="ADAL" clId="{D299E740-32E6-8B42-ACF7-08E6E4CF0E7D}" dt="2022-05-19T14:28:20.620" v="264" actId="1076"/>
            <ac:picMkLst>
              <pc:docMk/>
              <pc:sldMasterMk cId="2906716249" sldId="2147483668"/>
              <pc:sldLayoutMk cId="1831213898" sldId="2147483680"/>
              <ac:picMk id="10" creationId="{87FF92F8-8118-2B63-4537-CEBC3959451F}"/>
            </ac:picMkLst>
          </pc:picChg>
          <pc:cxnChg chg="mod">
            <ac:chgData name="Kyleigh Skaggs" userId="007e7eb1-71b6-4081-86a3-374d5994c56f" providerId="ADAL" clId="{D299E740-32E6-8B42-ACF7-08E6E4CF0E7D}" dt="2022-05-19T14:28:32.182" v="268" actId="1035"/>
            <ac:cxnSpMkLst>
              <pc:docMk/>
              <pc:sldMasterMk cId="2906716249" sldId="2147483668"/>
              <pc:sldLayoutMk cId="1831213898" sldId="2147483680"/>
              <ac:cxnSpMk id="8" creationId="{6EBAEC4A-657A-9B41-86B7-E6DDAE415DA6}"/>
            </ac:cxnSpMkLst>
          </pc:cxnChg>
        </pc:sldLayoutChg>
        <pc:sldLayoutChg chg="addSp delSp modSp mod">
          <pc:chgData name="Kyleigh Skaggs" userId="007e7eb1-71b6-4081-86a3-374d5994c56f" providerId="ADAL" clId="{D299E740-32E6-8B42-ACF7-08E6E4CF0E7D}" dt="2022-05-19T16:17:56.771" v="747" actId="6014"/>
          <pc:sldLayoutMkLst>
            <pc:docMk/>
            <pc:sldMasterMk cId="2906716249" sldId="2147483668"/>
            <pc:sldLayoutMk cId="1592794029" sldId="2147483690"/>
          </pc:sldLayoutMkLst>
          <pc:spChg chg="del">
            <ac:chgData name="Kyleigh Skaggs" userId="007e7eb1-71b6-4081-86a3-374d5994c56f" providerId="ADAL" clId="{D299E740-32E6-8B42-ACF7-08E6E4CF0E7D}" dt="2022-05-19T14:29:54.601" v="279" actId="478"/>
            <ac:spMkLst>
              <pc:docMk/>
              <pc:sldMasterMk cId="2906716249" sldId="2147483668"/>
              <pc:sldLayoutMk cId="1592794029" sldId="2147483690"/>
              <ac:spMk id="3" creationId="{473DB013-9C57-7046-8E40-E4F91D0D4720}"/>
            </ac:spMkLst>
          </pc:spChg>
          <pc:spChg chg="del">
            <ac:chgData name="Kyleigh Skaggs" userId="007e7eb1-71b6-4081-86a3-374d5994c56f" providerId="ADAL" clId="{D299E740-32E6-8B42-ACF7-08E6E4CF0E7D}" dt="2022-05-19T14:29:55.385" v="280" actId="478"/>
            <ac:spMkLst>
              <pc:docMk/>
              <pc:sldMasterMk cId="2906716249" sldId="2147483668"/>
              <pc:sldLayoutMk cId="1592794029" sldId="2147483690"/>
              <ac:spMk id="4" creationId="{7F303128-1E5F-D848-9DC4-39BCF5E0022E}"/>
            </ac:spMkLst>
          </pc:spChg>
          <pc:spChg chg="del">
            <ac:chgData name="Kyleigh Skaggs" userId="007e7eb1-71b6-4081-86a3-374d5994c56f" providerId="ADAL" clId="{D299E740-32E6-8B42-ACF7-08E6E4CF0E7D}" dt="2022-05-19T14:29:56.349" v="281" actId="478"/>
            <ac:spMkLst>
              <pc:docMk/>
              <pc:sldMasterMk cId="2906716249" sldId="2147483668"/>
              <pc:sldLayoutMk cId="1592794029" sldId="2147483690"/>
              <ac:spMk id="5" creationId="{BF2B863C-62A3-A346-9ADE-AADA43A5C52D}"/>
            </ac:spMkLst>
          </pc:spChg>
          <pc:spChg chg="add mod">
            <ac:chgData name="Kyleigh Skaggs" userId="007e7eb1-71b6-4081-86a3-374d5994c56f" providerId="ADAL" clId="{D299E740-32E6-8B42-ACF7-08E6E4CF0E7D}" dt="2022-05-19T15:24:52.557" v="530" actId="207"/>
            <ac:spMkLst>
              <pc:docMk/>
              <pc:sldMasterMk cId="2906716249" sldId="2147483668"/>
              <pc:sldLayoutMk cId="1592794029" sldId="2147483690"/>
              <ac:spMk id="6" creationId="{04A731EA-C111-110B-18E6-F661AA43631B}"/>
            </ac:spMkLst>
          </pc:spChg>
          <pc:spChg chg="add mod">
            <ac:chgData name="Kyleigh Skaggs" userId="007e7eb1-71b6-4081-86a3-374d5994c56f" providerId="ADAL" clId="{D299E740-32E6-8B42-ACF7-08E6E4CF0E7D}" dt="2022-05-19T15:24:47.512" v="528" actId="207"/>
            <ac:spMkLst>
              <pc:docMk/>
              <pc:sldMasterMk cId="2906716249" sldId="2147483668"/>
              <pc:sldLayoutMk cId="1592794029" sldId="2147483690"/>
              <ac:spMk id="7" creationId="{ADB91B7A-8397-3633-06BA-F1362EBCDCBB}"/>
            </ac:spMkLst>
          </pc:spChg>
          <pc:spChg chg="add mod">
            <ac:chgData name="Kyleigh Skaggs" userId="007e7eb1-71b6-4081-86a3-374d5994c56f" providerId="ADAL" clId="{D299E740-32E6-8B42-ACF7-08E6E4CF0E7D}" dt="2022-05-19T15:24:55.642" v="531" actId="207"/>
            <ac:spMkLst>
              <pc:docMk/>
              <pc:sldMasterMk cId="2906716249" sldId="2147483668"/>
              <pc:sldLayoutMk cId="1592794029" sldId="2147483690"/>
              <ac:spMk id="8" creationId="{31AB3059-F48B-FC77-9A74-31BA911B4494}"/>
            </ac:spMkLst>
          </pc:spChg>
        </pc:sldLayoutChg>
        <pc:sldLayoutChg chg="addSp delSp modSp mod">
          <pc:chgData name="Kyleigh Skaggs" userId="007e7eb1-71b6-4081-86a3-374d5994c56f" providerId="ADAL" clId="{D299E740-32E6-8B42-ACF7-08E6E4CF0E7D}" dt="2022-05-19T16:17:14.373" v="740" actId="6014"/>
          <pc:sldLayoutMkLst>
            <pc:docMk/>
            <pc:sldMasterMk cId="2906716249" sldId="2147483668"/>
            <pc:sldLayoutMk cId="3345806679" sldId="2147483699"/>
          </pc:sldLayoutMkLst>
          <pc:spChg chg="mod">
            <ac:chgData name="Kyleigh Skaggs" userId="007e7eb1-71b6-4081-86a3-374d5994c56f" providerId="ADAL" clId="{D299E740-32E6-8B42-ACF7-08E6E4CF0E7D}" dt="2022-05-19T14:17:26.419" v="203" actId="12788"/>
            <ac:spMkLst>
              <pc:docMk/>
              <pc:sldMasterMk cId="2906716249" sldId="2147483668"/>
              <pc:sldLayoutMk cId="3345806679" sldId="2147483699"/>
              <ac:spMk id="2" creationId="{2BA4F3A1-4BB8-5742-A87A-1DCB4018DDA7}"/>
            </ac:spMkLst>
          </pc:spChg>
          <pc:spChg chg="del">
            <ac:chgData name="Kyleigh Skaggs" userId="007e7eb1-71b6-4081-86a3-374d5994c56f" providerId="ADAL" clId="{D299E740-32E6-8B42-ACF7-08E6E4CF0E7D}" dt="2022-05-19T15:23:32.050" v="511" actId="478"/>
            <ac:spMkLst>
              <pc:docMk/>
              <pc:sldMasterMk cId="2906716249" sldId="2147483668"/>
              <pc:sldLayoutMk cId="3345806679" sldId="2147483699"/>
              <ac:spMk id="3" creationId="{473DB013-9C57-7046-8E40-E4F91D0D4720}"/>
            </ac:spMkLst>
          </pc:spChg>
          <pc:spChg chg="del">
            <ac:chgData name="Kyleigh Skaggs" userId="007e7eb1-71b6-4081-86a3-374d5994c56f" providerId="ADAL" clId="{D299E740-32E6-8B42-ACF7-08E6E4CF0E7D}" dt="2022-05-19T15:23:39.923" v="513" actId="478"/>
            <ac:spMkLst>
              <pc:docMk/>
              <pc:sldMasterMk cId="2906716249" sldId="2147483668"/>
              <pc:sldLayoutMk cId="3345806679" sldId="2147483699"/>
              <ac:spMk id="4" creationId="{7F303128-1E5F-D848-9DC4-39BCF5E0022E}"/>
            </ac:spMkLst>
          </pc:spChg>
          <pc:spChg chg="del">
            <ac:chgData name="Kyleigh Skaggs" userId="007e7eb1-71b6-4081-86a3-374d5994c56f" providerId="ADAL" clId="{D299E740-32E6-8B42-ACF7-08E6E4CF0E7D}" dt="2022-05-19T15:23:36.630" v="512" actId="478"/>
            <ac:spMkLst>
              <pc:docMk/>
              <pc:sldMasterMk cId="2906716249" sldId="2147483668"/>
              <pc:sldLayoutMk cId="3345806679" sldId="2147483699"/>
              <ac:spMk id="5" creationId="{BF2B863C-62A3-A346-9ADE-AADA43A5C52D}"/>
            </ac:spMkLst>
          </pc:spChg>
          <pc:spChg chg="add mod">
            <ac:chgData name="Kyleigh Skaggs" userId="007e7eb1-71b6-4081-86a3-374d5994c56f" providerId="ADAL" clId="{D299E740-32E6-8B42-ACF7-08E6E4CF0E7D}" dt="2022-05-19T15:23:41.390" v="514"/>
            <ac:spMkLst>
              <pc:docMk/>
              <pc:sldMasterMk cId="2906716249" sldId="2147483668"/>
              <pc:sldLayoutMk cId="3345806679" sldId="2147483699"/>
              <ac:spMk id="13" creationId="{0CBCC969-15C4-8F60-08C0-DEC70CD69110}"/>
            </ac:spMkLst>
          </pc:spChg>
          <pc:spChg chg="add mod">
            <ac:chgData name="Kyleigh Skaggs" userId="007e7eb1-71b6-4081-86a3-374d5994c56f" providerId="ADAL" clId="{D299E740-32E6-8B42-ACF7-08E6E4CF0E7D}" dt="2022-05-19T15:23:41.390" v="514"/>
            <ac:spMkLst>
              <pc:docMk/>
              <pc:sldMasterMk cId="2906716249" sldId="2147483668"/>
              <pc:sldLayoutMk cId="3345806679" sldId="2147483699"/>
              <ac:spMk id="14" creationId="{E60A8AA2-765F-AD3F-278C-CA2B673C14B2}"/>
            </ac:spMkLst>
          </pc:spChg>
          <pc:spChg chg="add mod">
            <ac:chgData name="Kyleigh Skaggs" userId="007e7eb1-71b6-4081-86a3-374d5994c56f" providerId="ADAL" clId="{D299E740-32E6-8B42-ACF7-08E6E4CF0E7D}" dt="2022-05-19T15:23:41.390" v="514"/>
            <ac:spMkLst>
              <pc:docMk/>
              <pc:sldMasterMk cId="2906716249" sldId="2147483668"/>
              <pc:sldLayoutMk cId="3345806679" sldId="2147483699"/>
              <ac:spMk id="15" creationId="{D558D0FB-DEBE-9D79-D4A6-DBA5D66BA919}"/>
            </ac:spMkLst>
          </pc:spChg>
          <pc:picChg chg="del">
            <ac:chgData name="Kyleigh Skaggs" userId="007e7eb1-71b6-4081-86a3-374d5994c56f" providerId="ADAL" clId="{D299E740-32E6-8B42-ACF7-08E6E4CF0E7D}" dt="2022-05-19T14:08:34.872" v="132" actId="478"/>
            <ac:picMkLst>
              <pc:docMk/>
              <pc:sldMasterMk cId="2906716249" sldId="2147483668"/>
              <pc:sldLayoutMk cId="3345806679" sldId="2147483699"/>
              <ac:picMk id="6" creationId="{2F4F4A71-AF8B-3746-B839-C81292AA4142}"/>
            </ac:picMkLst>
          </pc:picChg>
          <pc:picChg chg="add del">
            <ac:chgData name="Kyleigh Skaggs" userId="007e7eb1-71b6-4081-86a3-374d5994c56f" providerId="ADAL" clId="{D299E740-32E6-8B42-ACF7-08E6E4CF0E7D}" dt="2022-05-19T14:08:48.641" v="134" actId="478"/>
            <ac:picMkLst>
              <pc:docMk/>
              <pc:sldMasterMk cId="2906716249" sldId="2147483668"/>
              <pc:sldLayoutMk cId="3345806679" sldId="2147483699"/>
              <ac:picMk id="7" creationId="{08DB5C41-C288-47DC-DE59-EE87E1406E2B}"/>
            </ac:picMkLst>
          </pc:picChg>
          <pc:picChg chg="del">
            <ac:chgData name="Kyleigh Skaggs" userId="007e7eb1-71b6-4081-86a3-374d5994c56f" providerId="ADAL" clId="{D299E740-32E6-8B42-ACF7-08E6E4CF0E7D}" dt="2022-05-19T14:08:33.499" v="131" actId="478"/>
            <ac:picMkLst>
              <pc:docMk/>
              <pc:sldMasterMk cId="2906716249" sldId="2147483668"/>
              <pc:sldLayoutMk cId="3345806679" sldId="2147483699"/>
              <ac:picMk id="8" creationId="{71F72289-1A03-D643-A735-C1701B3D3C47}"/>
            </ac:picMkLst>
          </pc:picChg>
          <pc:picChg chg="add del">
            <ac:chgData name="Kyleigh Skaggs" userId="007e7eb1-71b6-4081-86a3-374d5994c56f" providerId="ADAL" clId="{D299E740-32E6-8B42-ACF7-08E6E4CF0E7D}" dt="2022-05-19T14:09:01.658" v="136" actId="478"/>
            <ac:picMkLst>
              <pc:docMk/>
              <pc:sldMasterMk cId="2906716249" sldId="2147483668"/>
              <pc:sldLayoutMk cId="3345806679" sldId="2147483699"/>
              <ac:picMk id="9" creationId="{6421F07F-078A-8030-96CC-F547848E9BDD}"/>
            </ac:picMkLst>
          </pc:picChg>
          <pc:picChg chg="add del mod">
            <ac:chgData name="Kyleigh Skaggs" userId="007e7eb1-71b6-4081-86a3-374d5994c56f" providerId="ADAL" clId="{D299E740-32E6-8B42-ACF7-08E6E4CF0E7D}" dt="2022-05-19T14:09:50.754" v="150" actId="478"/>
            <ac:picMkLst>
              <pc:docMk/>
              <pc:sldMasterMk cId="2906716249" sldId="2147483668"/>
              <pc:sldLayoutMk cId="3345806679" sldId="2147483699"/>
              <ac:picMk id="10" creationId="{65F83E81-D88F-1BAC-33F9-A96B18D5887F}"/>
            </ac:picMkLst>
          </pc:picChg>
          <pc:picChg chg="add del">
            <ac:chgData name="Kyleigh Skaggs" userId="007e7eb1-71b6-4081-86a3-374d5994c56f" providerId="ADAL" clId="{D299E740-32E6-8B42-ACF7-08E6E4CF0E7D}" dt="2022-05-19T14:15:05.342" v="152" actId="478"/>
            <ac:picMkLst>
              <pc:docMk/>
              <pc:sldMasterMk cId="2906716249" sldId="2147483668"/>
              <pc:sldLayoutMk cId="3345806679" sldId="2147483699"/>
              <ac:picMk id="11" creationId="{E4B8C713-7E30-B0BA-AD83-78D5264318B3}"/>
            </ac:picMkLst>
          </pc:picChg>
          <pc:picChg chg="add mod">
            <ac:chgData name="Kyleigh Skaggs" userId="007e7eb1-71b6-4081-86a3-374d5994c56f" providerId="ADAL" clId="{D299E740-32E6-8B42-ACF7-08E6E4CF0E7D}" dt="2022-05-19T14:17:10.115" v="198" actId="1076"/>
            <ac:picMkLst>
              <pc:docMk/>
              <pc:sldMasterMk cId="2906716249" sldId="2147483668"/>
              <pc:sldLayoutMk cId="3345806679" sldId="2147483699"/>
              <ac:picMk id="12" creationId="{CE2C88E4-E7D0-0651-0159-E111D82A835D}"/>
            </ac:picMkLst>
          </pc:picChg>
        </pc:sldLayoutChg>
        <pc:sldLayoutChg chg="addSp delSp modSp mod ord">
          <pc:chgData name="Kyleigh Skaggs" userId="007e7eb1-71b6-4081-86a3-374d5994c56f" providerId="ADAL" clId="{D299E740-32E6-8B42-ACF7-08E6E4CF0E7D}" dt="2022-05-19T16:42:13.758" v="1148" actId="1037"/>
          <pc:sldLayoutMkLst>
            <pc:docMk/>
            <pc:sldMasterMk cId="2906716249" sldId="2147483668"/>
            <pc:sldLayoutMk cId="4051962711" sldId="2147483700"/>
          </pc:sldLayoutMkLst>
          <pc:spChg chg="mod">
            <ac:chgData name="Kyleigh Skaggs" userId="007e7eb1-71b6-4081-86a3-374d5994c56f" providerId="ADAL" clId="{D299E740-32E6-8B42-ACF7-08E6E4CF0E7D}" dt="2022-05-19T15:21:14.182" v="491" actId="207"/>
            <ac:spMkLst>
              <pc:docMk/>
              <pc:sldMasterMk cId="2906716249" sldId="2147483668"/>
              <pc:sldLayoutMk cId="4051962711" sldId="2147483700"/>
              <ac:spMk id="2" creationId="{2BA4F3A1-4BB8-5742-A87A-1DCB4018DDA7}"/>
            </ac:spMkLst>
          </pc:spChg>
          <pc:spChg chg="del mod">
            <ac:chgData name="Kyleigh Skaggs" userId="007e7eb1-71b6-4081-86a3-374d5994c56f" providerId="ADAL" clId="{D299E740-32E6-8B42-ACF7-08E6E4CF0E7D}" dt="2022-05-19T15:23:47.225" v="515" actId="478"/>
            <ac:spMkLst>
              <pc:docMk/>
              <pc:sldMasterMk cId="2906716249" sldId="2147483668"/>
              <pc:sldLayoutMk cId="4051962711" sldId="2147483700"/>
              <ac:spMk id="3" creationId="{473DB013-9C57-7046-8E40-E4F91D0D4720}"/>
            </ac:spMkLst>
          </pc:spChg>
          <pc:spChg chg="del mod">
            <ac:chgData name="Kyleigh Skaggs" userId="007e7eb1-71b6-4081-86a3-374d5994c56f" providerId="ADAL" clId="{D299E740-32E6-8B42-ACF7-08E6E4CF0E7D}" dt="2022-05-19T15:23:52.539" v="516" actId="478"/>
            <ac:spMkLst>
              <pc:docMk/>
              <pc:sldMasterMk cId="2906716249" sldId="2147483668"/>
              <pc:sldLayoutMk cId="4051962711" sldId="2147483700"/>
              <ac:spMk id="4" creationId="{7F303128-1E5F-D848-9DC4-39BCF5E0022E}"/>
            </ac:spMkLst>
          </pc:spChg>
          <pc:spChg chg="del mod">
            <ac:chgData name="Kyleigh Skaggs" userId="007e7eb1-71b6-4081-86a3-374d5994c56f" providerId="ADAL" clId="{D299E740-32E6-8B42-ACF7-08E6E4CF0E7D}" dt="2022-05-19T15:24:02.775" v="518" actId="478"/>
            <ac:spMkLst>
              <pc:docMk/>
              <pc:sldMasterMk cId="2906716249" sldId="2147483668"/>
              <pc:sldLayoutMk cId="4051962711" sldId="2147483700"/>
              <ac:spMk id="5" creationId="{BF2B863C-62A3-A346-9ADE-AADA43A5C52D}"/>
            </ac:spMkLst>
          </pc:spChg>
          <pc:spChg chg="add mod">
            <ac:chgData name="Kyleigh Skaggs" userId="007e7eb1-71b6-4081-86a3-374d5994c56f" providerId="ADAL" clId="{D299E740-32E6-8B42-ACF7-08E6E4CF0E7D}" dt="2022-05-19T15:25:10.543" v="534" actId="207"/>
            <ac:spMkLst>
              <pc:docMk/>
              <pc:sldMasterMk cId="2906716249" sldId="2147483668"/>
              <pc:sldLayoutMk cId="4051962711" sldId="2147483700"/>
              <ac:spMk id="8" creationId="{63299EF6-B4D9-90B3-278B-5C3D831BDB4B}"/>
            </ac:spMkLst>
          </pc:spChg>
          <pc:spChg chg="add mod">
            <ac:chgData name="Kyleigh Skaggs" userId="007e7eb1-71b6-4081-86a3-374d5994c56f" providerId="ADAL" clId="{D299E740-32E6-8B42-ACF7-08E6E4CF0E7D}" dt="2022-05-19T15:25:13.891" v="535" actId="207"/>
            <ac:spMkLst>
              <pc:docMk/>
              <pc:sldMasterMk cId="2906716249" sldId="2147483668"/>
              <pc:sldLayoutMk cId="4051962711" sldId="2147483700"/>
              <ac:spMk id="9" creationId="{CF46E1B4-9350-FFD6-ECA6-EF78AF930BA5}"/>
            </ac:spMkLst>
          </pc:spChg>
          <pc:spChg chg="add mod">
            <ac:chgData name="Kyleigh Skaggs" userId="007e7eb1-71b6-4081-86a3-374d5994c56f" providerId="ADAL" clId="{D299E740-32E6-8B42-ACF7-08E6E4CF0E7D}" dt="2022-05-19T15:25:16.175" v="536" actId="207"/>
            <ac:spMkLst>
              <pc:docMk/>
              <pc:sldMasterMk cId="2906716249" sldId="2147483668"/>
              <pc:sldLayoutMk cId="4051962711" sldId="2147483700"/>
              <ac:spMk id="10" creationId="{D46A952C-B559-B943-BCA7-922E71C69E5B}"/>
            </ac:spMkLst>
          </pc:spChg>
          <pc:picChg chg="mod">
            <ac:chgData name="Kyleigh Skaggs" userId="007e7eb1-71b6-4081-86a3-374d5994c56f" providerId="ADAL" clId="{D299E740-32E6-8B42-ACF7-08E6E4CF0E7D}" dt="2022-05-19T16:42:13.758" v="1148" actId="1037"/>
            <ac:picMkLst>
              <pc:docMk/>
              <pc:sldMasterMk cId="2906716249" sldId="2147483668"/>
              <pc:sldLayoutMk cId="4051962711" sldId="2147483700"/>
              <ac:picMk id="7" creationId="{0A9FDF7D-EFC7-7B9A-574B-366B83A9EA6F}"/>
            </ac:picMkLst>
          </pc:picChg>
        </pc:sldLayoutChg>
        <pc:sldLayoutChg chg="del">
          <pc:chgData name="Kyleigh Skaggs" userId="007e7eb1-71b6-4081-86a3-374d5994c56f" providerId="ADAL" clId="{D299E740-32E6-8B42-ACF7-08E6E4CF0E7D}" dt="2022-05-19T14:26:23.175" v="249" actId="2696"/>
          <pc:sldLayoutMkLst>
            <pc:docMk/>
            <pc:sldMasterMk cId="2906716249" sldId="2147483668"/>
            <pc:sldLayoutMk cId="3238921965" sldId="2147483705"/>
          </pc:sldLayoutMkLst>
        </pc:sldLayoutChg>
        <pc:sldLayoutChg chg="del">
          <pc:chgData name="Kyleigh Skaggs" userId="007e7eb1-71b6-4081-86a3-374d5994c56f" providerId="ADAL" clId="{D299E740-32E6-8B42-ACF7-08E6E4CF0E7D}" dt="2022-05-19T14:26:24.929" v="250" actId="2696"/>
          <pc:sldLayoutMkLst>
            <pc:docMk/>
            <pc:sldMasterMk cId="2906716249" sldId="2147483668"/>
            <pc:sldLayoutMk cId="53942043" sldId="2147483706"/>
          </pc:sldLayoutMkLst>
        </pc:sldLayoutChg>
        <pc:sldLayoutChg chg="addSp delSp modSp add mod modTransition">
          <pc:chgData name="Kyleigh Skaggs" userId="007e7eb1-71b6-4081-86a3-374d5994c56f" providerId="ADAL" clId="{D299E740-32E6-8B42-ACF7-08E6E4CF0E7D}" dt="2022-05-19T16:17:28.439" v="743" actId="6014"/>
          <pc:sldLayoutMkLst>
            <pc:docMk/>
            <pc:sldMasterMk cId="2906716249" sldId="2147483668"/>
            <pc:sldLayoutMk cId="4231158604" sldId="2147483707"/>
          </pc:sldLayoutMkLst>
          <pc:spChg chg="mod">
            <ac:chgData name="Kyleigh Skaggs" userId="007e7eb1-71b6-4081-86a3-374d5994c56f" providerId="ADAL" clId="{D299E740-32E6-8B42-ACF7-08E6E4CF0E7D}" dt="2022-05-19T14:21:38.750" v="215" actId="14100"/>
            <ac:spMkLst>
              <pc:docMk/>
              <pc:sldMasterMk cId="2906716249" sldId="2147483668"/>
              <pc:sldLayoutMk cId="4231158604" sldId="2147483707"/>
              <ac:spMk id="2" creationId="{2BA4F3A1-4BB8-5742-A87A-1DCB4018DDA7}"/>
            </ac:spMkLst>
          </pc:spChg>
          <pc:spChg chg="del">
            <ac:chgData name="Kyleigh Skaggs" userId="007e7eb1-71b6-4081-86a3-374d5994c56f" providerId="ADAL" clId="{D299E740-32E6-8B42-ACF7-08E6E4CF0E7D}" dt="2022-05-19T15:24:09.658" v="520" actId="478"/>
            <ac:spMkLst>
              <pc:docMk/>
              <pc:sldMasterMk cId="2906716249" sldId="2147483668"/>
              <pc:sldLayoutMk cId="4231158604" sldId="2147483707"/>
              <ac:spMk id="3" creationId="{473DB013-9C57-7046-8E40-E4F91D0D4720}"/>
            </ac:spMkLst>
          </pc:spChg>
          <pc:spChg chg="del">
            <ac:chgData name="Kyleigh Skaggs" userId="007e7eb1-71b6-4081-86a3-374d5994c56f" providerId="ADAL" clId="{D299E740-32E6-8B42-ACF7-08E6E4CF0E7D}" dt="2022-05-19T15:24:17.091" v="522" actId="478"/>
            <ac:spMkLst>
              <pc:docMk/>
              <pc:sldMasterMk cId="2906716249" sldId="2147483668"/>
              <pc:sldLayoutMk cId="4231158604" sldId="2147483707"/>
              <ac:spMk id="4" creationId="{7F303128-1E5F-D848-9DC4-39BCF5E0022E}"/>
            </ac:spMkLst>
          </pc:spChg>
          <pc:spChg chg="del">
            <ac:chgData name="Kyleigh Skaggs" userId="007e7eb1-71b6-4081-86a3-374d5994c56f" providerId="ADAL" clId="{D299E740-32E6-8B42-ACF7-08E6E4CF0E7D}" dt="2022-05-19T15:24:13.971" v="521" actId="478"/>
            <ac:spMkLst>
              <pc:docMk/>
              <pc:sldMasterMk cId="2906716249" sldId="2147483668"/>
              <pc:sldLayoutMk cId="4231158604" sldId="2147483707"/>
              <ac:spMk id="5" creationId="{BF2B863C-62A3-A346-9ADE-AADA43A5C52D}"/>
            </ac:spMkLst>
          </pc:spChg>
          <pc:spChg chg="add mod">
            <ac:chgData name="Kyleigh Skaggs" userId="007e7eb1-71b6-4081-86a3-374d5994c56f" providerId="ADAL" clId="{D299E740-32E6-8B42-ACF7-08E6E4CF0E7D}" dt="2022-05-19T15:24:18.655" v="523"/>
            <ac:spMkLst>
              <pc:docMk/>
              <pc:sldMasterMk cId="2906716249" sldId="2147483668"/>
              <pc:sldLayoutMk cId="4231158604" sldId="2147483707"/>
              <ac:spMk id="8" creationId="{BBF01854-30C2-CD18-466F-51890EE44F67}"/>
            </ac:spMkLst>
          </pc:spChg>
          <pc:spChg chg="add mod">
            <ac:chgData name="Kyleigh Skaggs" userId="007e7eb1-71b6-4081-86a3-374d5994c56f" providerId="ADAL" clId="{D299E740-32E6-8B42-ACF7-08E6E4CF0E7D}" dt="2022-05-19T15:25:00.442" v="532" actId="207"/>
            <ac:spMkLst>
              <pc:docMk/>
              <pc:sldMasterMk cId="2906716249" sldId="2147483668"/>
              <pc:sldLayoutMk cId="4231158604" sldId="2147483707"/>
              <ac:spMk id="9" creationId="{9602AD62-46B6-A243-7686-028A132AE56A}"/>
            </ac:spMkLst>
          </pc:spChg>
          <pc:spChg chg="add mod">
            <ac:chgData name="Kyleigh Skaggs" userId="007e7eb1-71b6-4081-86a3-374d5994c56f" providerId="ADAL" clId="{D299E740-32E6-8B42-ACF7-08E6E4CF0E7D}" dt="2022-05-19T15:25:02.925" v="533" actId="207"/>
            <ac:spMkLst>
              <pc:docMk/>
              <pc:sldMasterMk cId="2906716249" sldId="2147483668"/>
              <pc:sldLayoutMk cId="4231158604" sldId="2147483707"/>
              <ac:spMk id="10" creationId="{485E7FBC-88D2-CCC4-56D0-3AB08D4180F7}"/>
            </ac:spMkLst>
          </pc:spChg>
          <pc:picChg chg="add mod">
            <ac:chgData name="Kyleigh Skaggs" userId="007e7eb1-71b6-4081-86a3-374d5994c56f" providerId="ADAL" clId="{D299E740-32E6-8B42-ACF7-08E6E4CF0E7D}" dt="2022-05-19T14:21:05.626" v="212" actId="167"/>
            <ac:picMkLst>
              <pc:docMk/>
              <pc:sldMasterMk cId="2906716249" sldId="2147483668"/>
              <pc:sldLayoutMk cId="4231158604" sldId="2147483707"/>
              <ac:picMk id="6" creationId="{0EEBEE1F-14D2-8EDC-E523-5D344B2CE54A}"/>
            </ac:picMkLst>
          </pc:picChg>
          <pc:picChg chg="del">
            <ac:chgData name="Kyleigh Skaggs" userId="007e7eb1-71b6-4081-86a3-374d5994c56f" providerId="ADAL" clId="{D299E740-32E6-8B42-ACF7-08E6E4CF0E7D}" dt="2022-05-19T14:20:40.528" v="205" actId="478"/>
            <ac:picMkLst>
              <pc:docMk/>
              <pc:sldMasterMk cId="2906716249" sldId="2147483668"/>
              <pc:sldLayoutMk cId="4231158604" sldId="2147483707"/>
              <ac:picMk id="12" creationId="{CE2C88E4-E7D0-0651-0159-E111D82A835D}"/>
            </ac:picMkLst>
          </pc:picChg>
        </pc:sldLayoutChg>
        <pc:sldLayoutChg chg="add mod modTransition setBg">
          <pc:chgData name="Kyleigh Skaggs" userId="007e7eb1-71b6-4081-86a3-374d5994c56f" providerId="ADAL" clId="{D299E740-32E6-8B42-ACF7-08E6E4CF0E7D}" dt="2022-05-19T16:17:42.073" v="745" actId="6014"/>
          <pc:sldLayoutMkLst>
            <pc:docMk/>
            <pc:sldMasterMk cId="2906716249" sldId="2147483668"/>
            <pc:sldLayoutMk cId="2141091379" sldId="2147483708"/>
          </pc:sldLayoutMkLst>
        </pc:sldLayoutChg>
        <pc:sldLayoutChg chg="add mod modTransition setBg">
          <pc:chgData name="Kyleigh Skaggs" userId="007e7eb1-71b6-4081-86a3-374d5994c56f" providerId="ADAL" clId="{D299E740-32E6-8B42-ACF7-08E6E4CF0E7D}" dt="2022-05-19T16:17:52.443" v="746" actId="6014"/>
          <pc:sldLayoutMkLst>
            <pc:docMk/>
            <pc:sldMasterMk cId="2906716249" sldId="2147483668"/>
            <pc:sldLayoutMk cId="354200827" sldId="214748370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7702706291663355"/>
          <c:y val="1.318213664789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9E-C64B-A256-E529B9C4AE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9E-C64B-A256-E529B9C4AE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9E-C64B-A256-E529B9C4AE93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C9E-C64B-A256-E529B9C4AE93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459-8342-9C28-1D159D506B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5375610-9D00-284F-B1D9-24368605B3A5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9E-C64B-A256-E529B9C4AE9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DF1767-4587-3641-8649-DBBBE61049BC}" type="PERCENTAGE">
                      <a:rPr lang="en-US" sz="2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C9E-C64B-A256-E529B9C4AE9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DC5744-D3C1-CB42-8958-B83368BD1141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97" b="0" i="0" u="none" strike="noStrike" kern="1200" baseline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9E-C64B-A256-E529B9C4AE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42C4DF-1857-4B4A-A108-DC67CA3680C5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C9E-C64B-A256-E529B9C4AE9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4FA962D-6560-9F45-A074-5FC9479D13BF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2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459-8342-9C28-1D159D506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E-C64B-A256-E529B9C4AE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36560105112348"/>
          <c:y val="8.9141137089031319E-2"/>
          <c:w val="0.31515134785508198"/>
          <c:h val="5.0715312556763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F8-C244-ADAB-CB8F5256A9F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F8-C244-ADAB-CB8F5256A9F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F8-C244-ADAB-CB8F5256A9F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F8-C244-ADAB-CB8F5256A9FB}"/>
              </c:ext>
            </c:extLst>
          </c:dPt>
          <c:dLbls>
            <c:dLbl>
              <c:idx val="0"/>
              <c:layout>
                <c:manualLayout>
                  <c:x val="-0.2326470588235294"/>
                  <c:y val="-7.1874179087308199E-2"/>
                </c:manualLayout>
              </c:layout>
              <c:tx>
                <c:rich>
                  <a:bodyPr/>
                  <a:lstStyle/>
                  <a:p>
                    <a:fld id="{75375610-9D00-284F-B1D9-24368605B3A5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F8-C244-ADAB-CB8F5256A9FB}"/>
                </c:ext>
              </c:extLst>
            </c:dLbl>
            <c:dLbl>
              <c:idx val="1"/>
              <c:layout>
                <c:manualLayout>
                  <c:x val="0.21412266481395709"/>
                  <c:y val="-6.1397830816010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DF1767-4587-3641-8649-DBBBE61049BC}" type="PERCENTAGE">
                      <a:rPr lang="en-US" sz="2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F8-C244-ADAB-CB8F5256A9FB}"/>
                </c:ext>
              </c:extLst>
            </c:dLbl>
            <c:dLbl>
              <c:idx val="2"/>
              <c:layout>
                <c:manualLayout>
                  <c:x val="0.14565867685656939"/>
                  <c:y val="0.104448638551176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DC5744-D3C1-CB42-8958-B83368BD1141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97" b="0" i="0" u="none" strike="noStrike" kern="1200" baseline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F8-C244-ADAB-CB8F5256A9FB}"/>
                </c:ext>
              </c:extLst>
            </c:dLbl>
            <c:dLbl>
              <c:idx val="3"/>
              <c:layout>
                <c:manualLayout>
                  <c:x val="7.4261618033039989E-2"/>
                  <c:y val="0.12817505421243031"/>
                </c:manualLayout>
              </c:layout>
              <c:tx>
                <c:rich>
                  <a:bodyPr/>
                  <a:lstStyle/>
                  <a:p>
                    <a:fld id="{3442C4DF-1857-4B4A-A108-DC67CA3680C5}" type="PERCENTAGE">
                      <a:rPr lang="en-US" sz="26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F8-C244-ADAB-CB8F5256A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F8-C244-ADAB-CB8F5256A9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915701713756368"/>
          <c:y val="0.11286894928326274"/>
          <c:w val="0.58168596572487263"/>
          <c:h val="5.243153266223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headEnd type="none"/>
              </a:ln>
              <a:effectLst/>
            </c:spPr>
          </c:marker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388-8041-85F9-C6E3280A191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88-8041-85F9-C6E3280A19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2225" cap="rnd">
                <a:solidFill>
                  <a:schemeClr val="accent2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88-8041-85F9-C6E3280A19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rnd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88-8041-85F9-C6E3280A1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750528"/>
        <c:axId val="795752208"/>
      </c:lineChart>
      <c:catAx>
        <c:axId val="7957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752208"/>
        <c:crosses val="autoZero"/>
        <c:auto val="1"/>
        <c:lblAlgn val="ctr"/>
        <c:lblOffset val="100"/>
        <c:noMultiLvlLbl val="0"/>
      </c:catAx>
      <c:valAx>
        <c:axId val="79575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7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E-C64B-A256-E529B9C4AE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4-7C4C-8A2D-199D4E3F81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Schools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4-7C4C-8A2D-199D4E3F81B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Districts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4-7C4C-8A2D-199D4E3F8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5586144"/>
        <c:axId val="705587824"/>
      </c:barChart>
      <c:catAx>
        <c:axId val="7055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587824"/>
        <c:crosses val="autoZero"/>
        <c:auto val="1"/>
        <c:lblAlgn val="ctr"/>
        <c:lblOffset val="100"/>
        <c:noMultiLvlLbl val="0"/>
      </c:catAx>
      <c:valAx>
        <c:axId val="7055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5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E287-5916-9F41-BE84-2CA58BEDABDD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611C-94D2-9B4D-8EC6-6B71F1FAD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5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611C-94D2-9B4D-8EC6-6B71F1FADF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2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611C-94D2-9B4D-8EC6-6B71F1FADF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3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611C-94D2-9B4D-8EC6-6B71F1FADF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611C-94D2-9B4D-8EC6-6B71F1FADF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0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611C-94D2-9B4D-8EC6-6B71F1FADF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0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611C-94D2-9B4D-8EC6-6B71F1FADF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4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42B-4F34-7141-AE1F-75B27D9FC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5375"/>
            <a:ext cx="9690219" cy="171926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204ED-B159-E240-B93E-231D11A5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44636"/>
            <a:ext cx="9690219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60E84-03D2-BF37-51AE-00625326F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2F382B-0D8D-EA1F-AC69-338C554D8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1CCCBA-D8EB-5E39-2280-5F6415478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8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845D-605C-4C49-8CDC-A823CD386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628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14DCE-230F-7A47-BBC6-83D9FA3A8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2865"/>
            <a:ext cx="5181600" cy="35873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6DD04-0BBE-B342-857D-06C392B56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2864"/>
            <a:ext cx="5181600" cy="35873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4A2E6D1-90E0-2567-B32E-5970808A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5B74299-6B8C-BC81-D4A8-DFC47820E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7B44B3-6975-4682-3403-E21705C9C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4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25E2-9835-2A4E-91D0-400E969EC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9648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78E2-654B-6540-A95D-4E34E6DC03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52865"/>
            <a:ext cx="5157787" cy="460534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3B71E-52F6-114A-80B4-DA3ED0CFF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9810"/>
            <a:ext cx="5157787" cy="30548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0B890-3B35-4A4F-BDD2-C1482C793E2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52865"/>
            <a:ext cx="5183188" cy="460534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Avenir Next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8AD54-301A-2B45-BABB-E5368D876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19809"/>
            <a:ext cx="5183188" cy="3054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C786791-3E77-A26A-924D-3117BD7E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00F804-8E7B-F32E-B840-9E43F3E5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78E2927-1179-FFCF-70E1-701B4CCD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1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1E9F140-F835-FAB0-3579-9E4DA5D4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852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4B3E9F-E477-17D0-AF84-F42101519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B6B90A9-ABD9-D909-9AA7-ABF537FB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3EB04C-B68D-FBF4-F5E7-946598B273DF}"/>
              </a:ext>
            </a:extLst>
          </p:cNvPr>
          <p:cNvSpPr/>
          <p:nvPr userDrawn="1"/>
        </p:nvSpPr>
        <p:spPr>
          <a:xfrm>
            <a:off x="980208" y="1740528"/>
            <a:ext cx="2927120" cy="2927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A1C7A17-08F6-1AA6-E0E8-A8E600297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4909432"/>
            <a:ext cx="3262980" cy="846175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CB6DDE5-F524-16A3-57A1-730ED745C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54" y="1585569"/>
            <a:ext cx="2832696" cy="283269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64CAC5-E1FE-DA31-7242-A903DCAC31EE}"/>
              </a:ext>
            </a:extLst>
          </p:cNvPr>
          <p:cNvSpPr/>
          <p:nvPr userDrawn="1"/>
        </p:nvSpPr>
        <p:spPr>
          <a:xfrm>
            <a:off x="4553656" y="1449293"/>
            <a:ext cx="2927120" cy="2927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040C57-1A0F-9AF4-D2CB-F3568637F63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35796" y="4909432"/>
            <a:ext cx="3262980" cy="846175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EB94D4CC-8C07-3E2B-C4E0-9A5499A4C2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79240" y="1820772"/>
            <a:ext cx="2832696" cy="283269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3105F6-5E19-E67C-5CF7-F2FD1A90D11F}"/>
              </a:ext>
            </a:extLst>
          </p:cNvPr>
          <p:cNvSpPr/>
          <p:nvPr userDrawn="1"/>
        </p:nvSpPr>
        <p:spPr>
          <a:xfrm>
            <a:off x="8480046" y="1721044"/>
            <a:ext cx="2927120" cy="29271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0DB3730-8503-36E4-F3E9-D4DFCA63AC6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481653" y="4909432"/>
            <a:ext cx="3262980" cy="846175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D4C5C1A8-C4B4-F87D-6FA7-5F02F744B1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26409" y="1531557"/>
            <a:ext cx="2832696" cy="283269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374C40-E4BE-627F-1BB6-D11247DB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71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96">
          <p15:clr>
            <a:srgbClr val="FBAE40"/>
          </p15:clr>
        </p15:guide>
        <p15:guide id="3" pos="216">
          <p15:clr>
            <a:srgbClr val="FBAE40"/>
          </p15:clr>
        </p15:guide>
        <p15:guide id="4" pos="2424">
          <p15:clr>
            <a:srgbClr val="FBAE40"/>
          </p15:clr>
        </p15:guide>
        <p15:guide id="5" orient="horz" pos="6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1E9F140-F835-FAB0-3579-9E4DA5D4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852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4B3E9F-E477-17D0-AF84-F42101519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B6B90A9-ABD9-D909-9AA7-ABF537FB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3EB04C-B68D-FBF4-F5E7-946598B273DF}"/>
              </a:ext>
            </a:extLst>
          </p:cNvPr>
          <p:cNvSpPr/>
          <p:nvPr userDrawn="1"/>
        </p:nvSpPr>
        <p:spPr>
          <a:xfrm>
            <a:off x="6866209" y="669586"/>
            <a:ext cx="4047611" cy="40476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A1C7A17-08F6-1AA6-E0E8-A8E600297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234" y="5102472"/>
            <a:ext cx="4374690" cy="846175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CB6DDE5-F524-16A3-57A1-730ED745C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6648" y="943274"/>
            <a:ext cx="3917042" cy="391704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3105F6-5E19-E67C-5CF7-F2FD1A90D11F}"/>
              </a:ext>
            </a:extLst>
          </p:cNvPr>
          <p:cNvSpPr/>
          <p:nvPr userDrawn="1"/>
        </p:nvSpPr>
        <p:spPr>
          <a:xfrm>
            <a:off x="1065124" y="859072"/>
            <a:ext cx="4047611" cy="40476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0DB3730-8503-36E4-F3E9-D4DFCA63AC6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041400" y="5102472"/>
            <a:ext cx="4374690" cy="846175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D4C5C1A8-C4B4-F87D-6FA7-5F02F744B1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30580" y="686638"/>
            <a:ext cx="3917042" cy="391704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6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96">
          <p15:clr>
            <a:srgbClr val="FBAE40"/>
          </p15:clr>
        </p15:guide>
        <p15:guide id="3" pos="216">
          <p15:clr>
            <a:srgbClr val="FBAE40"/>
          </p15:clr>
        </p15:guide>
        <p15:guide id="4" pos="2424">
          <p15:clr>
            <a:srgbClr val="FBAE40"/>
          </p15:clr>
        </p15:guide>
        <p15:guide id="5" orient="horz" pos="6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F3A1-4BB8-5742-A87A-1DCB4018D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314" y="599488"/>
            <a:ext cx="966695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377B0B-A266-FE3F-918C-F246B5322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9719DA-13F8-7DB4-1190-E24C2F3E9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ECA07C-234C-21F5-19B8-E24CB9FF6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3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A2B0A-7760-BF19-5024-6660FCBA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410C35-0F89-459F-5BFE-2594D0C87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C6F0DA-73E6-AACD-165F-5EAFE3542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9F4E0F-4878-BC99-2EA5-0308F2EDD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277" y="-4124527"/>
            <a:ext cx="12496800" cy="14996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1E174-1C6A-42DF-E454-2D204F37F7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5897" y="2709255"/>
            <a:ext cx="5008474" cy="143949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3FD8483-5D31-D7C4-0A44-35B2225AC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C834F1-7314-B272-DE35-839F842A9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D0DB25D-327B-58B2-10F7-8E915856C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+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F3A1-4BB8-5742-A87A-1DCB4018D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0287" y="2765075"/>
            <a:ext cx="4517447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BAEC4A-657A-9B41-86B7-E6DDAE415DA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56049"/>
            <a:ext cx="0" cy="16973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7FF92F8-8118-2B63-4537-CEBC39594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474" y="2791057"/>
            <a:ext cx="4439240" cy="127588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EB9F133-E3B7-8F33-34C1-435B08785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0021B0F-9EB4-0462-DE03-DED45EE5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75F3DF2-565C-59C0-AD38-0262B4A3C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13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9FDF7D-EFC7-7B9A-574B-366B83A9E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08" y="-4037928"/>
            <a:ext cx="12344400" cy="14813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4F3A1-4BB8-5742-A87A-1DCB4018D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920" y="2766218"/>
            <a:ext cx="5424161" cy="1325563"/>
          </a:xfrm>
        </p:spPr>
        <p:txBody>
          <a:bodyPr>
            <a:normAutofit/>
          </a:bodyPr>
          <a:lstStyle>
            <a:lvl1pPr algn="ctr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3299EF6-B4D9-90B3-278B-5C3D831BD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F46E1B4-9350-FFD6-ECA6-EF78AF93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6A952C-B559-B943-BCA7-922E71C6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62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2C88E4-E7D0-0651-0159-E111D82A8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277" y="-4124527"/>
            <a:ext cx="12496800" cy="14996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4F3A1-4BB8-5742-A87A-1DCB4018D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8981" y="2766218"/>
            <a:ext cx="5294038" cy="1325563"/>
          </a:xfrm>
        </p:spPr>
        <p:txBody>
          <a:bodyPr>
            <a:normAutofit/>
          </a:bodyPr>
          <a:lstStyle>
            <a:lvl1pPr algn="ctr"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CBCC969-15C4-8F60-08C0-DEC70CD69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0A8AA2-765F-AD3F-278C-CA2B673C1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558D0FB-DEBE-9D79-D4A6-DBA5D66BA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0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A330-D3A8-664A-A9A6-DC708BC0D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AE70A-7113-B54A-8F80-7CFCC48DE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34D69AB-32EF-A2D0-3DEF-551ECF562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5245312-F98C-DE49-127C-5323A623F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B11625-B134-96A7-D8E4-C4201A584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3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EBEE1F-14D2-8EDC-E523-5D344B2CE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37960" y="-3584107"/>
            <a:ext cx="16172632" cy="14393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4F3A1-4BB8-5742-A87A-1DCB4018D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228" y="2103437"/>
            <a:ext cx="3527372" cy="3013312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BF01854-30C2-CD18-466F-51890EE44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602AD62-46B6-A243-7686-028A132AE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5E7FBC-88D2-CCC4-56D0-3AB08D418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58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C65FAC-3047-2EA0-7152-D59B4565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2276" y="5897818"/>
            <a:ext cx="1546224" cy="4793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9A1EFBC-4780-6A37-8A70-C495ABAB1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ED7486-DDDF-25BE-79B6-1BABB4591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39F16C-7B73-31FB-B94B-229B6F43A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65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9ED527-3B88-C023-D4F9-2B3A4DC45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5375"/>
            <a:ext cx="9690219" cy="171926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180913-5441-2FA6-BB52-3EE7892B7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44636"/>
            <a:ext cx="9690219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675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C65FAC-3047-2EA0-7152-D59B4565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2276" y="5897818"/>
            <a:ext cx="1546224" cy="4793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9A1EFBC-4780-6A37-8A70-C495ABAB1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ED7486-DDDF-25BE-79B6-1BABB4591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39F16C-7B73-31FB-B94B-229B6F43A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65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9ED527-3B88-C023-D4F9-2B3A4DC45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5375"/>
            <a:ext cx="9690219" cy="171926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180913-5441-2FA6-BB52-3EE7892B7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44636"/>
            <a:ext cx="9690219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09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C65FAC-3047-2EA0-7152-D59B4565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2276" y="5897818"/>
            <a:ext cx="1546224" cy="4793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9A1EFBC-4780-6A37-8A70-C495ABAB1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ED7486-DDDF-25BE-79B6-1BABB4591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39F16C-7B73-31FB-B94B-229B6F43A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65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9ED527-3B88-C023-D4F9-2B3A4DC45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5375"/>
            <a:ext cx="9690219" cy="171926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180913-5441-2FA6-BB52-3EE7892B7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44636"/>
            <a:ext cx="9690219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00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731EA-C111-110B-18E6-F661AA436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B91B7A-8397-3633-06BA-F1362EBCD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B3059-F48B-FC77-9A74-31BA911B4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65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9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0927-7F45-104D-9DD5-869752F4A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586409"/>
            <a:ext cx="105917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0C11-CE09-7442-960B-B2E09DC6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52865"/>
            <a:ext cx="10591800" cy="35873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260F135-5886-AEA1-37EA-4BA6B8FE5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595764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8DD8633-D203-F716-551C-7D62F6FAC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019A77-F967-52BA-E9B6-BD4BEEB2D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0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79DA3A-82F3-22C2-7DE3-1E6DFC4AA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096" y="-40192"/>
            <a:ext cx="1920240" cy="6949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30927-7F45-104D-9DD5-869752F4A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5513" y="597142"/>
            <a:ext cx="898828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0C11-CE09-7442-960B-B2E09DC6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512" y="2068290"/>
            <a:ext cx="8988287" cy="36069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C9F296-0C2E-8D40-8A9F-CE165EF06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65512" y="5957640"/>
            <a:ext cx="121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5C43B-6D95-5A25-E98B-13CA0266F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FAE56E-E0E6-3702-0BE8-E828BF3CA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38C96D-EE70-A0EE-0456-5F177EE11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096" y="-40192"/>
            <a:ext cx="1920239" cy="6949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30927-7F45-104D-9DD5-869752F4A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5513" y="597142"/>
            <a:ext cx="898828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0C11-CE09-7442-960B-B2E09DC6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512" y="2068290"/>
            <a:ext cx="8988287" cy="36069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C9F296-0C2E-8D40-8A9F-CE165EF06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65512" y="5957640"/>
            <a:ext cx="121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5C43B-6D95-5A25-E98B-13CA0266F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FAE56E-E0E6-3702-0BE8-E828BF3CA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6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2F6EF-4298-069D-8920-3059B7B10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097" y="-40192"/>
            <a:ext cx="1920239" cy="6949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30927-7F45-104D-9DD5-869752F4A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5513" y="597142"/>
            <a:ext cx="898828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0C11-CE09-7442-960B-B2E09DC6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512" y="2068290"/>
            <a:ext cx="8988287" cy="36069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C9F296-0C2E-8D40-8A9F-CE165EF06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65512" y="5957640"/>
            <a:ext cx="121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5C43B-6D95-5A25-E98B-13CA0266F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FAE56E-E0E6-3702-0BE8-E828BF3CA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7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6206D9-2D31-3459-088C-DDAD87252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758" y="-32755"/>
            <a:ext cx="4901699" cy="693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3946BE-0C2A-9A46-8043-EBB997B53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24" y="995235"/>
            <a:ext cx="3238499" cy="175790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91AD-758F-BD42-8676-CA65AB707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987426"/>
            <a:ext cx="6526200" cy="46179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90DA1-9C1A-6B4B-973D-B59913A49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821" y="2865497"/>
            <a:ext cx="3238499" cy="257460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A04D3EC-CFAD-8C9C-606E-507B1172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10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8B91635-47AB-00BF-ED54-E170B5DFE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310C8A4-EC32-BC46-AA8E-F937D7D43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32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24">
          <p15:clr>
            <a:srgbClr val="FBAE40"/>
          </p15:clr>
        </p15:guide>
        <p15:guide id="3" pos="3096">
          <p15:clr>
            <a:srgbClr val="FBAE40"/>
          </p15:clr>
        </p15:guide>
        <p15:guide id="4" pos="216">
          <p15:clr>
            <a:srgbClr val="FBAE40"/>
          </p15:clr>
        </p15:guide>
        <p15:guide id="5" orient="horz" pos="6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72EFEF-B298-2159-C34A-709106B13F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90301" y="-32755"/>
            <a:ext cx="4901699" cy="693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00177B-FE57-92D1-9F04-059C931F7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6257" y="5906080"/>
            <a:ext cx="1492243" cy="444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2845D-605C-4C49-8CDC-A823CD386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62" y="586409"/>
            <a:ext cx="5989803" cy="1466456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14DCE-230F-7A47-BBC6-83D9FA3A8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763" y="2186274"/>
            <a:ext cx="5989802" cy="3485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C74ED0F-F04A-1E39-1DCF-27A5FE87B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3762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7761A3-6CE6-D067-5D0B-567ECF33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2" y="5954921"/>
            <a:ext cx="4119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A00FC19-553B-6A35-804F-A498BD072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1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3A7DFEAA-6AAC-1671-F69F-29C40B40E02F}"/>
              </a:ext>
            </a:extLst>
          </p:cNvPr>
          <p:cNvSpPr/>
          <p:nvPr userDrawn="1"/>
        </p:nvSpPr>
        <p:spPr>
          <a:xfrm>
            <a:off x="6465889" y="538643"/>
            <a:ext cx="4791919" cy="47919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C24AB-8C29-C81C-046C-8F5AB78EE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758" y="-32755"/>
            <a:ext cx="4901699" cy="693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3B140-847B-8646-ADEC-5230A4B20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671" y="996404"/>
            <a:ext cx="3107632" cy="173591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995D3-1519-604E-83CA-63B1050AA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673" y="2865496"/>
            <a:ext cx="3107633" cy="257343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1E9F140-F835-FAB0-3579-9E4DA5D4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852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4B3E9F-E477-17D0-AF84-F42101519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B6B90A9-ABD9-D909-9AA7-ABF537FB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2C0ED9-98F7-BF18-993F-C6B810789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0304" y="800764"/>
            <a:ext cx="4734166" cy="473245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73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96">
          <p15:clr>
            <a:srgbClr val="FBAE40"/>
          </p15:clr>
        </p15:guide>
        <p15:guide id="3" pos="216">
          <p15:clr>
            <a:srgbClr val="FBAE40"/>
          </p15:clr>
        </p15:guide>
        <p15:guide id="4" pos="2424">
          <p15:clr>
            <a:srgbClr val="FBAE40"/>
          </p15:clr>
        </p15:guide>
        <p15:guide id="5" orient="horz" pos="6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A67776-7397-4723-2DCA-69D866D13D2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6257" y="5906080"/>
            <a:ext cx="1492243" cy="4444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E9D2C-5E2B-E049-A31B-3475C10A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05CB5-B0BA-2C4A-ADC4-ADB6FBB2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2764-D4C8-6B42-930C-CB6BB4B1D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A2BA4-8B1C-E041-8688-59BA9239B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AD5B7-8FB2-AC4A-9DED-9F55BFC91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702" r:id="rId4"/>
    <p:sldLayoutId id="2147483706" r:id="rId5"/>
    <p:sldLayoutId id="2147483710" r:id="rId6"/>
    <p:sldLayoutId id="2147483656" r:id="rId7"/>
    <p:sldLayoutId id="2147483693" r:id="rId8"/>
    <p:sldLayoutId id="2147483678" r:id="rId9"/>
    <p:sldLayoutId id="2147483652" r:id="rId10"/>
    <p:sldLayoutId id="2147483653" r:id="rId11"/>
    <p:sldLayoutId id="2147483705" r:id="rId12"/>
    <p:sldLayoutId id="2147483711" r:id="rId13"/>
    <p:sldLayoutId id="2147483654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venir Next" panose="020B0503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Geneva" panose="020B0503030404040204" pitchFamily="34" charset="0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Geneva" panose="020B0503030404040204" pitchFamily="34" charset="0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Geneva" panose="020B0503030404040204" pitchFamily="34" charset="0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Geneva" panose="020B0503030404040204" pitchFamily="34" charset="0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Geneva" panose="020B0503030404040204" pitchFamily="34" charset="0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E9D2C-5E2B-E049-A31B-3475C10A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05CB5-B0BA-2C4A-ADC4-ADB6FBB2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3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EE25D3-267A-8BA9-81C5-6D1205E8D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57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7F260CC-57A6-0640-973D-33AC4F3272D5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E2C1E8-8675-D9C5-123B-A94CC1D3D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351" y="5954921"/>
            <a:ext cx="6277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BB2189-B70D-44A2-FF16-FB2F17620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808" y="5945766"/>
            <a:ext cx="3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ea typeface="Geneva" panose="020B0503030404040204" pitchFamily="34" charset="0"/>
                <a:cs typeface="Arial Narrow" panose="020B0604020202020204" pitchFamily="34" charset="0"/>
              </a:defRPr>
            </a:lvl1pPr>
          </a:lstStyle>
          <a:p>
            <a:fld id="{C5B7DC19-2334-9C4A-BCDA-2B05FD376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1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700" r:id="rId3"/>
    <p:sldLayoutId id="2147483699" r:id="rId4"/>
    <p:sldLayoutId id="2147483707" r:id="rId5"/>
    <p:sldLayoutId id="2147483671" r:id="rId6"/>
    <p:sldLayoutId id="2147483708" r:id="rId7"/>
    <p:sldLayoutId id="2147483709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venir Next" panose="020B0503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emf"/><Relationship Id="rId5" Type="http://schemas.openxmlformats.org/officeDocument/2006/relationships/image" Target="../media/image10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9692-1FAA-6A45-B2AE-4DF41323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CB3F7A-2E30-E5ED-DDDB-716E25E02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285F1-65B2-DDE2-DE53-9EDC464A8A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8FA01-B243-43F6-B487-5BD8A8B207D3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0A365D-35D9-9ABB-7AAF-6193E7D007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31E407-9AF9-819A-7CF8-4CED827B975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7235B1-5852-57C3-B6AB-84A563BE07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3A8A2E-6D0B-2D04-0188-6A6B358E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7E176-5D4D-29BF-8558-9EECDDFCB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Administrative Leadership Academy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967D740-A011-4858-667D-11B2DCB7AC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BF0A2-0F7F-7D1B-88B2-721DFE40B1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89966" y="5102472"/>
            <a:ext cx="5144878" cy="846175"/>
          </a:xfrm>
        </p:spPr>
        <p:txBody>
          <a:bodyPr>
            <a:noAutofit/>
          </a:bodyPr>
          <a:lstStyle/>
          <a:p>
            <a:r>
              <a:rPr lang="en-US" dirty="0"/>
              <a:t>Special Education Teacher Induction &amp; Mentorship Program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15C6D83-7A40-4511-7509-719D2F87EF2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372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3C13-8CD6-424B-8B1B-50AE6899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5375"/>
            <a:ext cx="9690219" cy="1303625"/>
          </a:xfrm>
        </p:spPr>
        <p:txBody>
          <a:bodyPr/>
          <a:lstStyle/>
          <a:p>
            <a:r>
              <a:rPr lang="en-US" dirty="0"/>
              <a:t>GRAPH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1E684-0AAA-CB4C-A24B-AC86C070B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9810"/>
            <a:ext cx="9690219" cy="558799"/>
          </a:xfrm>
        </p:spPr>
        <p:txBody>
          <a:bodyPr/>
          <a:lstStyle/>
          <a:p>
            <a:r>
              <a:rPr lang="en-US" dirty="0"/>
              <a:t>*Use theme colors for all graphs </a:t>
            </a:r>
          </a:p>
        </p:txBody>
      </p:sp>
    </p:spTree>
    <p:extLst>
      <p:ext uri="{BB962C8B-B14F-4D97-AF65-F5344CB8AC3E}">
        <p14:creationId xmlns:p14="http://schemas.microsoft.com/office/powerpoint/2010/main" val="311692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35662DE-52BC-AD45-8121-F6BD00EC60B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8050956"/>
              </p:ext>
            </p:extLst>
          </p:nvPr>
        </p:nvGraphicFramePr>
        <p:xfrm>
          <a:off x="1230881" y="873726"/>
          <a:ext cx="9563862" cy="481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14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4AD1-AA92-1546-B84C-56155D3E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0866AF-2028-B802-722D-BCD0E16AD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A65012B6-08B7-554D-870A-D3602D858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025403"/>
              </p:ext>
            </p:extLst>
          </p:nvPr>
        </p:nvGraphicFramePr>
        <p:xfrm>
          <a:off x="5455227" y="945441"/>
          <a:ext cx="5181600" cy="465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47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498F7FB-0AD9-994E-8EC5-6410191C3F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9141743"/>
              </p:ext>
            </p:extLst>
          </p:nvPr>
        </p:nvGraphicFramePr>
        <p:xfrm>
          <a:off x="533399" y="110401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35662DE-52BC-AD45-8121-F6BD00EC60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9768947"/>
              </p:ext>
            </p:extLst>
          </p:nvPr>
        </p:nvGraphicFramePr>
        <p:xfrm>
          <a:off x="6400801" y="949957"/>
          <a:ext cx="5181600" cy="465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89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9BD8-283C-0F4D-AE7B-A056CAE3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5375"/>
            <a:ext cx="9690219" cy="1029807"/>
          </a:xfrm>
        </p:spPr>
        <p:txBody>
          <a:bodyPr/>
          <a:lstStyle/>
          <a:p>
            <a:r>
              <a:rPr lang="en-US" dirty="0"/>
              <a:t>PHOTOGRAPHY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EFBD9-6283-9573-FD87-8C4E3496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732" y="3144020"/>
            <a:ext cx="9690219" cy="558799"/>
          </a:xfrm>
        </p:spPr>
        <p:txBody>
          <a:bodyPr/>
          <a:lstStyle/>
          <a:p>
            <a:r>
              <a:rPr lang="en-US" dirty="0"/>
              <a:t>*Use </a:t>
            </a:r>
            <a:r>
              <a:rPr lang="en-US"/>
              <a:t>provided images </a:t>
            </a:r>
            <a:r>
              <a:rPr lang="en-US" dirty="0"/>
              <a:t>when photography of current participants is not available.</a:t>
            </a:r>
          </a:p>
        </p:txBody>
      </p:sp>
    </p:spTree>
    <p:extLst>
      <p:ext uri="{BB962C8B-B14F-4D97-AF65-F5344CB8AC3E}">
        <p14:creationId xmlns:p14="http://schemas.microsoft.com/office/powerpoint/2010/main" val="36975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1ECDB1-A60C-9ACA-871F-1FF7B20A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81" y="1104228"/>
            <a:ext cx="4489373" cy="4489373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1929CA-1899-F7BE-9A7C-B12BD1388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46" y="1104228"/>
            <a:ext cx="4489373" cy="44893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745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1FC407-6E6F-FD85-E2AE-B81F668E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7" y="572877"/>
            <a:ext cx="3778786" cy="377878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636E7-E903-2E71-B066-CB6964BC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01" y="2462270"/>
            <a:ext cx="3778786" cy="377878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EFEA57-F1C3-EF5A-4ECB-440D48292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758" y="572877"/>
            <a:ext cx="3778786" cy="37787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042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99FA-ACCC-954B-B9B9-60CA978D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5375"/>
            <a:ext cx="9690219" cy="989614"/>
          </a:xfrm>
        </p:spPr>
        <p:txBody>
          <a:bodyPr/>
          <a:lstStyle/>
          <a:p>
            <a:r>
              <a:rPr lang="en-US" dirty="0"/>
              <a:t>ASSETS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B00F-DA66-C32C-B95A-1EC0C5FA3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14989"/>
            <a:ext cx="9690219" cy="558799"/>
          </a:xfrm>
        </p:spPr>
        <p:txBody>
          <a:bodyPr/>
          <a:lstStyle/>
          <a:p>
            <a:r>
              <a:rPr lang="en-US" dirty="0"/>
              <a:t>*Use logos provided. Do not re-upload.</a:t>
            </a:r>
          </a:p>
        </p:txBody>
      </p:sp>
    </p:spTree>
    <p:extLst>
      <p:ext uri="{BB962C8B-B14F-4D97-AF65-F5344CB8AC3E}">
        <p14:creationId xmlns:p14="http://schemas.microsoft.com/office/powerpoint/2010/main" val="366520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B76B5-7134-62AE-2353-51CAE870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379B43B-2779-2041-B71F-67D96E9080A8}"/>
              </a:ext>
            </a:extLst>
          </p:cNvPr>
          <p:cNvSpPr/>
          <p:nvPr/>
        </p:nvSpPr>
        <p:spPr>
          <a:xfrm>
            <a:off x="6138010" y="-126242"/>
            <a:ext cx="6053990" cy="7110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7C5E42-0A8E-7C41-B9BE-FDF6B977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48" y="409612"/>
            <a:ext cx="4599858" cy="1208997"/>
          </a:xfrm>
        </p:spPr>
        <p:txBody>
          <a:bodyPr/>
          <a:lstStyle/>
          <a:p>
            <a:r>
              <a:rPr lang="en-US" dirty="0"/>
              <a:t>LOGOS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7630E2-0245-6F44-C41D-C3A2B5001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992" y="2085288"/>
            <a:ext cx="4754710" cy="1366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AC48BD-3763-7595-24E0-F3B9D1F33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98" y="2085289"/>
            <a:ext cx="4804878" cy="1385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D0C792-3AFF-D5A4-90B6-F134B2179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115" y="4517678"/>
            <a:ext cx="2146463" cy="665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15373D-6D69-6DCB-4968-A44C4807F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2973" y="4541855"/>
            <a:ext cx="2071528" cy="6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4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7C5E42-0A8E-7C41-B9BE-FDF6B977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COLLABORATORS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4D442-A04E-3A43-BE91-EEFEBD1CA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094" y="1941369"/>
            <a:ext cx="3718956" cy="1724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85D5E-F1D9-554F-B7DC-8637F4781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428" y="4433125"/>
            <a:ext cx="3858165" cy="1495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76F13-14F4-5A45-EC62-7FF746A13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288" y="1707504"/>
            <a:ext cx="2183273" cy="21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4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9CB373-C26B-044D-BA52-390A237FF7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95575" y="4894083"/>
            <a:ext cx="6800850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>
                <a:latin typeface="Avenir Next" panose="020B0503020202020204" pitchFamily="34" charset="0"/>
              </a:rPr>
              <a:t>getsetnebraska.org</a:t>
            </a:r>
            <a:endParaRPr 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3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8B29-983C-034D-BCD0-2B5EC321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9688-FC06-6B46-A7CE-86EC61C19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0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1AC247-9488-656D-E6FC-730876D5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9C61AA-071A-C22E-F08A-5456051B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8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7367C0-72AB-EB9A-7D06-AEB2FFF6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A50E17-6589-26DE-A786-26997CB0E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2B2F22-8FCA-3F52-E1E2-8F98B2B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7BB870-8334-5400-996E-EAEA9CCF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8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C7E0-A320-F2F8-C001-6BF018EF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1D18-69AE-974D-A1E2-B5B45C9E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D9A58-D301-4B4F-B306-265BAEA49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EBA32-8BE4-FE4D-97E9-98AE8E8E36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9F6C4-5F65-8D47-B777-E0A24E92A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45A85-62D7-A440-B5A8-BF79093D9F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9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C3E6-2DAA-52B7-EFDF-9ECEA918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0F341-8F19-E317-85D1-73724C7D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64D27A-9AA9-F790-8352-BC457AD930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122358429"/>
      </p:ext>
    </p:extLst>
  </p:cSld>
  <p:clrMapOvr>
    <a:masterClrMapping/>
  </p:clrMapOvr>
</p:sld>
</file>

<file path=ppt/theme/theme1.xml><?xml version="1.0" encoding="utf-8"?>
<a:theme xmlns:a="http://schemas.openxmlformats.org/drawingml/2006/main" name="Get SET Nebraska">
  <a:themeElements>
    <a:clrScheme name="Get SET Nebraska">
      <a:dk1>
        <a:srgbClr val="2C4145"/>
      </a:dk1>
      <a:lt1>
        <a:srgbClr val="FFFFFF"/>
      </a:lt1>
      <a:dk2>
        <a:srgbClr val="2C4145"/>
      </a:dk2>
      <a:lt2>
        <a:srgbClr val="FFFFFF"/>
      </a:lt2>
      <a:accent1>
        <a:srgbClr val="14377D"/>
      </a:accent1>
      <a:accent2>
        <a:srgbClr val="F06022"/>
      </a:accent2>
      <a:accent3>
        <a:srgbClr val="F89F1B"/>
      </a:accent3>
      <a:accent4>
        <a:srgbClr val="09B698"/>
      </a:accent4>
      <a:accent5>
        <a:srgbClr val="6320AA"/>
      </a:accent5>
      <a:accent6>
        <a:srgbClr val="E02A69"/>
      </a:accent6>
      <a:hlink>
        <a:srgbClr val="09B698"/>
      </a:hlink>
      <a:folHlink>
        <a:srgbClr val="1EB6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SET Nebraska 2">
  <a:themeElements>
    <a:clrScheme name="Get SET Nebraska">
      <a:dk1>
        <a:srgbClr val="2C4145"/>
      </a:dk1>
      <a:lt1>
        <a:srgbClr val="FFFFFF"/>
      </a:lt1>
      <a:dk2>
        <a:srgbClr val="2C4145"/>
      </a:dk2>
      <a:lt2>
        <a:srgbClr val="FFFFFF"/>
      </a:lt2>
      <a:accent1>
        <a:srgbClr val="14377D"/>
      </a:accent1>
      <a:accent2>
        <a:srgbClr val="F06022"/>
      </a:accent2>
      <a:accent3>
        <a:srgbClr val="F89F1B"/>
      </a:accent3>
      <a:accent4>
        <a:srgbClr val="09B698"/>
      </a:accent4>
      <a:accent5>
        <a:srgbClr val="6320AA"/>
      </a:accent5>
      <a:accent6>
        <a:srgbClr val="E02A69"/>
      </a:accent6>
      <a:hlink>
        <a:srgbClr val="09B698"/>
      </a:hlink>
      <a:folHlink>
        <a:srgbClr val="1EB6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f1545-f3c8-47b0-83c2-9bcb1f8e5f13" xsi:nil="true"/>
    <lcf76f155ced4ddcb4097134ff3c332f xmlns="3789991e-b8ab-45cf-8b20-b1f072e58f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94954575F6E49ACB2E53069A4A1BD" ma:contentTypeVersion="16" ma:contentTypeDescription="Create a new document." ma:contentTypeScope="" ma:versionID="a33f70c4c9bf2ce447fbd23a217c2fb2">
  <xsd:schema xmlns:xsd="http://www.w3.org/2001/XMLSchema" xmlns:xs="http://www.w3.org/2001/XMLSchema" xmlns:p="http://schemas.microsoft.com/office/2006/metadata/properties" xmlns:ns2="3789991e-b8ab-45cf-8b20-b1f072e58f63" xmlns:ns3="d97f1545-f3c8-47b0-83c2-9bcb1f8e5f13" targetNamespace="http://schemas.microsoft.com/office/2006/metadata/properties" ma:root="true" ma:fieldsID="b10bac6d40168abe4faa3fef07b90c58" ns2:_="" ns3:_="">
    <xsd:import namespace="3789991e-b8ab-45cf-8b20-b1f072e58f63"/>
    <xsd:import namespace="d97f1545-f3c8-47b0-83c2-9bcb1f8e5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991e-b8ab-45cf-8b20-b1f072e58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f1545-f3c8-47b0-83c2-9bcb1f8e5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6f11e9-a18e-4c71-84e7-efb30c3dd465}" ma:internalName="TaxCatchAll" ma:showField="CatchAllData" ma:web="d97f1545-f3c8-47b0-83c2-9bcb1f8e5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AF112A-6CD0-4F25-A52B-4FB99FE4DBB7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d97f1545-f3c8-47b0-83c2-9bcb1f8e5f13"/>
    <ds:schemaRef ds:uri="3789991e-b8ab-45cf-8b20-b1f072e58f63"/>
  </ds:schemaRefs>
</ds:datastoreItem>
</file>

<file path=customXml/itemProps2.xml><?xml version="1.0" encoding="utf-8"?>
<ds:datastoreItem xmlns:ds="http://schemas.openxmlformats.org/officeDocument/2006/customXml" ds:itemID="{ADC897F7-3BE8-4AD5-846E-4D052D2EC1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23C5A9-C093-445D-8C3D-7E92CCD05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991e-b8ab-45cf-8b20-b1f072e58f63"/>
    <ds:schemaRef ds:uri="d97f1545-f3c8-47b0-83c2-9bcb1f8e5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10876</TotalTime>
  <Words>73</Words>
  <Application>Microsoft Macintosh PowerPoint</Application>
  <PresentationFormat>Widescreen</PresentationFormat>
  <Paragraphs>31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Avenir Next</vt:lpstr>
      <vt:lpstr>Calibri</vt:lpstr>
      <vt:lpstr>Get SET Nebraska</vt:lpstr>
      <vt:lpstr>Get SET Nebraska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EXAMPLES</vt:lpstr>
      <vt:lpstr>PowerPoint Presentation</vt:lpstr>
      <vt:lpstr>GRAPH EXAMPLES</vt:lpstr>
      <vt:lpstr>PowerPoint Presentation</vt:lpstr>
      <vt:lpstr>PHOTOGRAPHY</vt:lpstr>
      <vt:lpstr>PowerPoint Presentation</vt:lpstr>
      <vt:lpstr>PowerPoint Presentation</vt:lpstr>
      <vt:lpstr>ASSETS</vt:lpstr>
      <vt:lpstr>LOGOS</vt:lpstr>
      <vt:lpstr>COLLABORATORS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Kyleigh Skaggs</cp:lastModifiedBy>
  <cp:revision>105</cp:revision>
  <dcterms:created xsi:type="dcterms:W3CDTF">2019-10-14T18:11:29Z</dcterms:created>
  <dcterms:modified xsi:type="dcterms:W3CDTF">2022-06-15T17:09:30Z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0x010100A3B94954575F6E49ACB2E53069A4A1BD</vt:lpwstr>
  </property>
  <property fmtid="{D5CDD505-2E9C-101B-9397-08002B2CF9AE}" pid="3" name="MediaServiceImageTags">
    <vt:lpwstr/>
  </property>
</Properties>
</file>