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</p:sldMasterIdLst>
  <p:notesMasterIdLst>
    <p:notesMasterId r:id="rId28"/>
  </p:notesMasterIdLst>
  <p:sldIdLst>
    <p:sldId id="256" r:id="rId6"/>
    <p:sldId id="261" r:id="rId7"/>
    <p:sldId id="277" r:id="rId8"/>
    <p:sldId id="258" r:id="rId9"/>
    <p:sldId id="259" r:id="rId10"/>
    <p:sldId id="260" r:id="rId11"/>
    <p:sldId id="262" r:id="rId12"/>
    <p:sldId id="263" r:id="rId13"/>
    <p:sldId id="264" r:id="rId14"/>
    <p:sldId id="265" r:id="rId15"/>
    <p:sldId id="278" r:id="rId16"/>
    <p:sldId id="266" r:id="rId17"/>
    <p:sldId id="272" r:id="rId18"/>
    <p:sldId id="276" r:id="rId19"/>
    <p:sldId id="273" r:id="rId20"/>
    <p:sldId id="267" r:id="rId21"/>
    <p:sldId id="274" r:id="rId22"/>
    <p:sldId id="275" r:id="rId23"/>
    <p:sldId id="268" r:id="rId24"/>
    <p:sldId id="271" r:id="rId25"/>
    <p:sldId id="270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2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igh Skaggs" userId="007e7eb1-71b6-4081-86a3-374d5994c56f" providerId="ADAL" clId="{FB0E89AB-D796-A241-A50D-F2299F57A6BD}"/>
    <pc:docChg chg="modSld">
      <pc:chgData name="Kyleigh Skaggs" userId="007e7eb1-71b6-4081-86a3-374d5994c56f" providerId="ADAL" clId="{FB0E89AB-D796-A241-A50D-F2299F57A6BD}" dt="2022-06-15T17:09:45.772" v="5" actId="20577"/>
      <pc:docMkLst>
        <pc:docMk/>
      </pc:docMkLst>
      <pc:sldChg chg="modSp mod">
        <pc:chgData name="Kyleigh Skaggs" userId="007e7eb1-71b6-4081-86a3-374d5994c56f" providerId="ADAL" clId="{FB0E89AB-D796-A241-A50D-F2299F57A6BD}" dt="2022-06-15T17:09:45.772" v="5" actId="20577"/>
        <pc:sldMkLst>
          <pc:docMk/>
          <pc:sldMk cId="1154862518" sldId="267"/>
        </pc:sldMkLst>
        <pc:spChg chg="mod">
          <ac:chgData name="Kyleigh Skaggs" userId="007e7eb1-71b6-4081-86a3-374d5994c56f" providerId="ADAL" clId="{FB0E89AB-D796-A241-A50D-F2299F57A6BD}" dt="2022-06-15T17:09:45.772" v="5" actId="20577"/>
          <ac:spMkLst>
            <pc:docMk/>
            <pc:sldMk cId="1154862518" sldId="267"/>
            <ac:spMk id="5" creationId="{B0C6E6E4-0926-E9EF-F72E-9893DA0460D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2F-F14C-A551-8374C386418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2F-F14C-A551-8374C386418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2F-F14C-A551-8374C386418C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2F-F14C-A551-8374C386418C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2F-F14C-A551-8374C386418C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375610-9D00-284F-B1D9-24368605B3A5}" type="PERCENTAGE">
                      <a:rPr lang="en-US" sz="18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2F-F14C-A551-8374C386418C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DF1767-4587-3641-8649-DBBBE61049BC}" type="PERCENTAGE">
                      <a:rPr lang="en-US" sz="1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2F-F14C-A551-8374C386418C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DC5744-D3C1-CB42-8958-B83368BD1141}" type="PERCENTAGE">
                      <a:rPr lang="en-US" sz="18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 i="0" u="none" strike="noStrike" kern="1200" baseline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2F-F14C-A551-8374C386418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442C4DF-1857-4B4A-A108-DC67CA3680C5}" type="PERCENTAGE">
                      <a:rPr lang="en-US" sz="18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32F-F14C-A551-8374C386418C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4B97300-7633-1E47-ADAF-25BCEF756A04}" type="PERCENTAGE">
                      <a:rPr lang="en-US" b="1">
                        <a:solidFill>
                          <a:schemeClr val="bg1"/>
                        </a:solidFill>
                      </a:rPr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32F-F14C-A551-8374C3864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2F-F14C-A551-8374C386418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906566473711331"/>
          <c:y val="0.11286906189706419"/>
          <c:w val="0.45153705101930752"/>
          <c:h val="6.36966157376023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B7-ED4B-A52E-72EDD5CCD3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B7-ED4B-A52E-72EDD5CCD3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B7-ED4B-A52E-72EDD5CCD3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B7-ED4B-A52E-72EDD5CCD349}"/>
              </c:ext>
            </c:extLst>
          </c:dPt>
          <c:dLbls>
            <c:dLbl>
              <c:idx val="0"/>
              <c:layout>
                <c:manualLayout>
                  <c:x val="-0.2326470588235294"/>
                  <c:y val="-7.18741790873081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375610-9D00-284F-B1D9-24368605B3A5}" type="PERCENTAGE">
                      <a:rPr lang="en-US" sz="18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B7-ED4B-A52E-72EDD5CCD349}"/>
                </c:ext>
              </c:extLst>
            </c:dLbl>
            <c:dLbl>
              <c:idx val="1"/>
              <c:layout>
                <c:manualLayout>
                  <c:x val="0.21412266481395709"/>
                  <c:y val="-6.13978308160108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EDF1767-4587-3641-8649-DBBBE61049BC}" type="PERCENTAGE">
                      <a:rPr lang="en-US" sz="18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B7-ED4B-A52E-72EDD5CCD349}"/>
                </c:ext>
              </c:extLst>
            </c:dLbl>
            <c:dLbl>
              <c:idx val="2"/>
              <c:layout>
                <c:manualLayout>
                  <c:x val="0.14565867685656939"/>
                  <c:y val="0.104448638551176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accent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FDC5744-D3C1-CB42-8958-B83368BD1141}" type="PERCENTAGE">
                      <a:rPr lang="en-US" sz="18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 i="0" u="none" strike="noStrike" kern="1200" baseline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B7-ED4B-A52E-72EDD5CCD349}"/>
                </c:ext>
              </c:extLst>
            </c:dLbl>
            <c:dLbl>
              <c:idx val="3"/>
              <c:layout>
                <c:manualLayout>
                  <c:x val="7.4261618033039989E-2"/>
                  <c:y val="0.128175054212430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442C4DF-1857-4B4A-A108-DC67CA3680C5}" type="PERCENTAGE">
                      <a:rPr lang="en-US" sz="1800" b="1" i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B7-ED4B-A52E-72EDD5CCD3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B7-ED4B-A52E-72EDD5CCD34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915701713756368"/>
          <c:y val="0.11286894928326274"/>
          <c:w val="0.58168596572487263"/>
          <c:h val="0.14692040773928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headEnd type="none"/>
              </a:ln>
              <a:effectLst/>
            </c:spPr>
          </c:marker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headEnd type="none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41E-3446-9CFB-944394844B5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1E-3446-9CFB-944394844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  <a:headEnd type="none"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2225" cap="rnd">
                <a:solidFill>
                  <a:schemeClr val="accent2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1E-3446-9CFB-944394844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  <a:headEnd type="none"/>
              <a:tailEnd type="none"/>
            </a:ln>
            <a:effectLst/>
          </c:spPr>
          <c:marker>
            <c:symbol val="circle"/>
            <c:size val="6"/>
            <c:spPr>
              <a:solidFill>
                <a:schemeClr val="accent3"/>
              </a:solidFill>
              <a:ln w="9525" cap="rnd">
                <a:solidFill>
                  <a:schemeClr val="accent3"/>
                </a:solidFill>
                <a:headEnd type="none"/>
                <a:tailEnd type="none"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1E-3446-9CFB-944394844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5750528"/>
        <c:axId val="795752208"/>
      </c:lineChart>
      <c:catAx>
        <c:axId val="7957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752208"/>
        <c:crosses val="autoZero"/>
        <c:auto val="1"/>
        <c:lblAlgn val="ctr"/>
        <c:lblOffset val="100"/>
        <c:noMultiLvlLbl val="0"/>
      </c:catAx>
      <c:valAx>
        <c:axId val="79575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9575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b="1" i="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Graph</a:t>
            </a:r>
            <a:endParaRPr lang="en-US" b="1" i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Teachers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C-644E-8519-1E5D517C02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8C-644E-8519-1E5D517C026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Schools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8C-644E-8519-1E5D517C026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Districts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Year One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8C-644E-8519-1E5D517C0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705586144"/>
        <c:axId val="705587824"/>
      </c:barChart>
      <c:catAx>
        <c:axId val="70558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587824"/>
        <c:crosses val="autoZero"/>
        <c:auto val="1"/>
        <c:lblAlgn val="ctr"/>
        <c:lblOffset val="100"/>
        <c:noMultiLvlLbl val="0"/>
      </c:catAx>
      <c:valAx>
        <c:axId val="70558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558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4C2E7-286A-DC4C-9A28-F00C5D0A6C49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44605-82EC-F046-BBA9-209C717AE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8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4B96C6-4A85-E6EC-B118-ABD25CA7E2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159000"/>
            <a:ext cx="7886700" cy="1429327"/>
          </a:xfrm>
        </p:spPr>
        <p:txBody>
          <a:bodyPr anchor="t">
            <a:normAutofit/>
          </a:bodyPr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D3E3E22-73EA-4BD5-4EB6-67311D975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91935"/>
            <a:ext cx="788670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01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596900"/>
            <a:ext cx="7886700" cy="10937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30868"/>
            <a:ext cx="3868340" cy="534030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255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30866"/>
            <a:ext cx="3887391" cy="534031"/>
          </a:xfrm>
        </p:spPr>
        <p:txBody>
          <a:bodyPr anchor="t"/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Avenir Next" panose="020B05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255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5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398B1EA2-17A2-ED2B-DC59-390699C8B087}"/>
              </a:ext>
            </a:extLst>
          </p:cNvPr>
          <p:cNvSpPr/>
          <p:nvPr userDrawn="1"/>
        </p:nvSpPr>
        <p:spPr>
          <a:xfrm>
            <a:off x="884571" y="2369578"/>
            <a:ext cx="2057400" cy="205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0" y="665018"/>
            <a:ext cx="7966905" cy="568037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766265"/>
            <a:ext cx="2293468" cy="824344"/>
          </a:xfrm>
        </p:spPr>
        <p:txBody>
          <a:bodyPr/>
          <a:lstStyle>
            <a:lvl1pPr marL="0" indent="0" algn="ctr">
              <a:buNone/>
              <a:defRPr sz="16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B85634-7162-1457-6B4E-47309F66B1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916" y="2186564"/>
            <a:ext cx="1991032" cy="199103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3C01D1-DA97-43B7-C35F-27CB85C21531}"/>
              </a:ext>
            </a:extLst>
          </p:cNvPr>
          <p:cNvSpPr/>
          <p:nvPr userDrawn="1"/>
        </p:nvSpPr>
        <p:spPr>
          <a:xfrm>
            <a:off x="3363264" y="2080651"/>
            <a:ext cx="2057400" cy="20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AD1C5F-0CDB-7FC9-1A37-D904037351C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414604" y="4766265"/>
            <a:ext cx="2293468" cy="824344"/>
          </a:xfrm>
        </p:spPr>
        <p:txBody>
          <a:bodyPr/>
          <a:lstStyle>
            <a:lvl1pPr marL="0" indent="0" algn="ctr">
              <a:buNone/>
              <a:defRPr sz="16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541A695-CC9B-7AA3-82B6-98D96B6BC6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88847" y="2424075"/>
            <a:ext cx="1991032" cy="199103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67180D-8EAA-B742-62DC-093FAD6B350B}"/>
              </a:ext>
            </a:extLst>
          </p:cNvPr>
          <p:cNvSpPr/>
          <p:nvPr userDrawn="1"/>
        </p:nvSpPr>
        <p:spPr>
          <a:xfrm>
            <a:off x="6180328" y="2376114"/>
            <a:ext cx="2057400" cy="2057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B14E622-0D10-2B39-7ED5-DB4615E122E3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185513" y="4766265"/>
            <a:ext cx="2293468" cy="824344"/>
          </a:xfrm>
        </p:spPr>
        <p:txBody>
          <a:bodyPr/>
          <a:lstStyle>
            <a:lvl1pPr marL="0" indent="0" algn="ctr">
              <a:buNone/>
              <a:defRPr sz="16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9EA39F2-BF53-97AA-3C21-B4C48A6F7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26690" y="2158572"/>
            <a:ext cx="1991032" cy="199103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4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17AF77-C7F6-492B-59C7-ADD27C4FE97A}"/>
              </a:ext>
            </a:extLst>
          </p:cNvPr>
          <p:cNvSpPr/>
          <p:nvPr userDrawn="1"/>
        </p:nvSpPr>
        <p:spPr>
          <a:xfrm>
            <a:off x="5365049" y="944880"/>
            <a:ext cx="3183037" cy="31830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B990381-500F-1831-5800-F9D5A04E2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12074" y="4693936"/>
            <a:ext cx="3440251" cy="665431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346F9A0A-2765-129B-3C81-CC3C4BB6C3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88" y="1190678"/>
            <a:ext cx="3080358" cy="308035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FB2174F-4F97-5670-3D3E-E846A228AB57}"/>
              </a:ext>
            </a:extLst>
          </p:cNvPr>
          <p:cNvSpPr/>
          <p:nvPr userDrawn="1"/>
        </p:nvSpPr>
        <p:spPr>
          <a:xfrm>
            <a:off x="686114" y="1134366"/>
            <a:ext cx="3183037" cy="31830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3227A6E-FD0C-FA57-FE5C-9C592E9F03F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62390" y="4693936"/>
            <a:ext cx="3440251" cy="665431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latin typeface="Avenir Next" panose="020B05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DA004E98-CAAB-BF76-E719-6969548ADEA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51570" y="934042"/>
            <a:ext cx="3080358" cy="308035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2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6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8EC85A4-E03A-0846-79AB-CC3CFC9E5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8062" y="-2431418"/>
            <a:ext cx="9767364" cy="1172083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DF68E-B57C-20B7-742E-26E70BD4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A9658-E10A-1DE3-94B4-A487ADF8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1D6624-1513-ED07-7D46-44719914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F73A11-AB55-0F48-F256-239F18DEC8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7763" y="2773050"/>
            <a:ext cx="5008474" cy="14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01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DF68E-B57C-20B7-742E-26E70BD4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A9658-E10A-1DE3-94B4-A487ADF8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1D6624-1513-ED07-7D46-44719914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F73A11-AB55-0F48-F256-239F18DEC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67763" y="1642193"/>
            <a:ext cx="5008474" cy="1439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A21BAF-5576-6C1D-7B56-A10173E59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846387"/>
            <a:ext cx="78867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822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4E76CF-4A01-F79C-2930-930DD38EC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3822" y="-2023015"/>
            <a:ext cx="9697289" cy="1163674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DF68E-B57C-20B7-742E-26E70BD4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A9658-E10A-1DE3-94B4-A487ADF8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1D6624-1513-ED07-7D46-44719914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47E9B2-DEB6-A9D4-954C-8EAB45D169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630921"/>
            <a:ext cx="6858000" cy="1596158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3999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F578A9-5726-3FB4-BA5A-A031D5D534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8062" y="-2431418"/>
            <a:ext cx="9767364" cy="1172083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DF68E-B57C-20B7-742E-26E70BD4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A9658-E10A-1DE3-94B4-A487ADF8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1D6624-1513-ED07-7D46-44719914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47E9B2-DEB6-A9D4-954C-8EAB45D169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630921"/>
            <a:ext cx="6858000" cy="1596158"/>
          </a:xfrm>
        </p:spPr>
        <p:txBody>
          <a:bodyPr anchor="b">
            <a:norm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99767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6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1EE1EED-86C2-46CA-6570-65A7E630E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366" y="5983973"/>
            <a:ext cx="1546224" cy="479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7E7894-89F3-CFDB-AF55-37B8DEEC4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171700"/>
            <a:ext cx="7886700" cy="1416627"/>
          </a:xfrm>
        </p:spPr>
        <p:txBody>
          <a:bodyPr anchor="t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CC689-9D72-C7D7-EEC3-EB62800A3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91935"/>
            <a:ext cx="788670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DF68E-B57C-20B7-742E-26E70BD4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A9658-E10A-1DE3-94B4-A487ADF8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1D6624-1513-ED07-7D46-44719914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673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5D1849-3186-F4C7-6240-21DD00A5A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366" y="5983973"/>
            <a:ext cx="1546224" cy="4793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DF68E-B57C-20B7-742E-26E70BD4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A9658-E10A-1DE3-94B4-A487ADF8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1D6624-1513-ED07-7D46-44719914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78868A-3402-5CE9-62F2-D1D581C6A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235200"/>
            <a:ext cx="7886700" cy="1353127"/>
          </a:xfrm>
        </p:spPr>
        <p:txBody>
          <a:bodyPr anchor="t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AB9033-5FCF-0185-4C20-578A032DF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91935"/>
            <a:ext cx="788670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7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D4C86A1-333E-29B0-7552-F04C9477EC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366" y="5983973"/>
            <a:ext cx="1546224" cy="479329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7DF68E-B57C-20B7-742E-26E70BD47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1A9658-E10A-1DE3-94B4-A487ADF8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1D6624-1513-ED07-7D46-44719914B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873D7A-9B35-2402-9057-3F3F916895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197100"/>
            <a:ext cx="7886700" cy="1391227"/>
          </a:xfrm>
        </p:spPr>
        <p:txBody>
          <a:bodyPr anchor="t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D0449C1-F969-D171-2F24-B02F47BF0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591935"/>
            <a:ext cx="7886700" cy="55879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810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E0D191-87E9-58A5-75EF-DA6D90B80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3AA1F9-E9E9-D629-A2E9-B8D88F739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C5719A8-B131-3930-DC83-BAEBB587C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02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855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43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8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638300"/>
            <a:ext cx="7886700" cy="10556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8925"/>
            <a:ext cx="7886700" cy="291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B9C5C5-CA42-B25B-32F2-2A5C7520D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080" y="-328743"/>
            <a:ext cx="8300720" cy="155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3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09022-5965-8CF8-DEC8-246DDCB02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080" y="-328743"/>
            <a:ext cx="8300720" cy="1557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638300"/>
            <a:ext cx="7886700" cy="10556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8925"/>
            <a:ext cx="7886700" cy="291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D76D71-E24F-7ADB-A4C6-3228A931A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786" y="-326057"/>
            <a:ext cx="8300714" cy="15572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638300"/>
            <a:ext cx="7886700" cy="10556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28925"/>
            <a:ext cx="7886700" cy="2911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7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BA145-541F-8DDF-821C-4B6E57CA20D5}"/>
              </a:ext>
            </a:extLst>
          </p:cNvPr>
          <p:cNvSpPr/>
          <p:nvPr userDrawn="1"/>
        </p:nvSpPr>
        <p:spPr>
          <a:xfrm>
            <a:off x="-101600" y="-127000"/>
            <a:ext cx="4673600" cy="701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DF13D2-BB59-037B-1FB8-D2F6B4852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0" y="665018"/>
            <a:ext cx="3579019" cy="1392382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95869C1-9F2A-2893-4B5B-1E04458D2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579018" cy="362296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63FB35-0C46-A267-4237-BBC10EB037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7600" y="665163"/>
            <a:ext cx="3759200" cy="5014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721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ABA145-541F-8DDF-821C-4B6E57CA20D5}"/>
              </a:ext>
            </a:extLst>
          </p:cNvPr>
          <p:cNvSpPr/>
          <p:nvPr userDrawn="1"/>
        </p:nvSpPr>
        <p:spPr>
          <a:xfrm>
            <a:off x="4572000" y="-50800"/>
            <a:ext cx="4673600" cy="701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B815B0-E717-27BA-C54A-ECE8433E0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357" y="6003293"/>
            <a:ext cx="1492243" cy="44449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6DF13D2-BB59-037B-1FB8-D2F6B4852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0" y="665018"/>
            <a:ext cx="3579019" cy="1392382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63FB35-0C46-A267-4237-BBC10EB037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2062018"/>
            <a:ext cx="3579019" cy="36783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57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398B1EA2-17A2-ED2B-DC59-390699C8B087}"/>
              </a:ext>
            </a:extLst>
          </p:cNvPr>
          <p:cNvSpPr/>
          <p:nvPr userDrawn="1"/>
        </p:nvSpPr>
        <p:spPr>
          <a:xfrm>
            <a:off x="4163829" y="762000"/>
            <a:ext cx="4724400" cy="47244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665018"/>
            <a:ext cx="2949178" cy="139238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6229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D903E-BD37-434F-ACB6-EA92B7C7F6D0}" type="datetimeFigureOut">
              <a:rPr lang="en-US" smtClean="0"/>
              <a:t>6/15/22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3B41-F4FE-A240-91C2-9FE46A680D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B85634-7162-1457-6B4E-47309F66B1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45174" y="665018"/>
            <a:ext cx="4572000" cy="45720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35000"/>
            <a:ext cx="7886700" cy="1055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903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7EB0F-94BD-2CC9-62C3-A82B3A456D2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45357" y="6003293"/>
            <a:ext cx="1492243" cy="44449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3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69" r:id="rId9"/>
    <p:sldLayoutId id="2147483664" r:id="rId10"/>
    <p:sldLayoutId id="2147483665" r:id="rId11"/>
    <p:sldLayoutId id="2147483680" r:id="rId12"/>
    <p:sldLayoutId id="2147483693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963FCC-0D00-6E5A-11BF-EE1DE8422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DB16F-08D4-D0FE-8A43-6A4691ECF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74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FDAC26-33C7-178F-666C-AF8BC470C9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0410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9C2D903E-BD37-434F-ACB6-EA92B7C7F6D0}" type="datetimeFigureOut">
              <a:rPr lang="en-US" smtClean="0"/>
              <a:pPr/>
              <a:t>6/15/22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B86D861-BF1B-F7B0-660B-D6B06EA2B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3520" y="6042978"/>
            <a:ext cx="426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6506372-554D-A241-4821-9C20CDA57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720" y="6042979"/>
            <a:ext cx="386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637C3B41-F4FE-A240-91C2-9FE46A680D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6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9" r:id="rId2"/>
    <p:sldLayoutId id="2147483690" r:id="rId3"/>
    <p:sldLayoutId id="2147483691" r:id="rId4"/>
    <p:sldLayoutId id="2147483688" r:id="rId5"/>
    <p:sldLayoutId id="2147483678" r:id="rId6"/>
    <p:sldLayoutId id="2147483679" r:id="rId7"/>
    <p:sldLayoutId id="2147483676" r:id="rId8"/>
    <p:sldLayoutId id="214748369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80D8FF-99DA-F0E7-9D6B-A813502D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7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CC75C-A780-86A6-DC0B-99D0E64C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75C73-48D4-1512-E7BA-CEF068B35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9F562E-497B-F7D7-51EA-1C4AA8EAF3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9CEB3-0ACA-55DA-BBA1-2297DCC214BC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FB9D5D-9F59-F7B0-6108-9114D96EC1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0D7593-1AE0-F12C-DCF6-AE174CCCF413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B3067D-A3DD-C354-2C98-1626A55783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524816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6196E-F372-B087-46CB-68C1C0F0F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Administrative Leadership Academy</a:t>
            </a:r>
          </a:p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46F0402-553A-01C1-1233-2F4F3F7AFA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6" b="2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91A4E-EEA6-101C-A17E-6EC3D482A5A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2540" y="4693936"/>
            <a:ext cx="3904307" cy="1230022"/>
          </a:xfrm>
        </p:spPr>
        <p:txBody>
          <a:bodyPr>
            <a:noAutofit/>
          </a:bodyPr>
          <a:lstStyle/>
          <a:p>
            <a:r>
              <a:rPr lang="en-US" sz="2200" dirty="0"/>
              <a:t>Special Education Teacher Induction &amp; Mentorship Program</a:t>
            </a:r>
          </a:p>
          <a:p>
            <a:endParaRPr lang="en-US" sz="2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FD8553F-676F-BCA4-29AB-5CFD0DB27DF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026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41FF7-9D75-B0E2-4019-AEC8FE97C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827665"/>
          </a:xfrm>
        </p:spPr>
        <p:txBody>
          <a:bodyPr/>
          <a:lstStyle/>
          <a:p>
            <a:r>
              <a:rPr lang="en-US" dirty="0"/>
              <a:t>GRAPH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13BAE-0CF2-33FF-33FC-11EEB1169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66065"/>
            <a:ext cx="7886700" cy="558799"/>
          </a:xfrm>
        </p:spPr>
        <p:txBody>
          <a:bodyPr/>
          <a:lstStyle/>
          <a:p>
            <a:r>
              <a:rPr lang="en-US" dirty="0"/>
              <a:t>*Use theme colors for all graphs </a:t>
            </a:r>
          </a:p>
        </p:txBody>
      </p:sp>
    </p:spTree>
    <p:extLst>
      <p:ext uri="{BB962C8B-B14F-4D97-AF65-F5344CB8AC3E}">
        <p14:creationId xmlns:p14="http://schemas.microsoft.com/office/powerpoint/2010/main" val="371710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7">
            <a:extLst>
              <a:ext uri="{FF2B5EF4-FFF2-40B4-BE49-F238E27FC236}">
                <a16:creationId xmlns:a16="http://schemas.microsoft.com/office/drawing/2014/main" id="{7AA6C2D7-25E9-7647-9CBA-BD934AB64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920291"/>
              </p:ext>
            </p:extLst>
          </p:nvPr>
        </p:nvGraphicFramePr>
        <p:xfrm>
          <a:off x="1234440" y="1511300"/>
          <a:ext cx="6675120" cy="383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97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4462A8-3ECE-6278-E1BE-1B47EB97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EXAMPLES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BC36F2-A960-4DAC-481F-B7DF16F12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565354E-03CA-1401-9008-1D5CD26D1388}"/>
              </a:ext>
            </a:extLst>
          </p:cNvPr>
          <p:cNvGraphicFramePr>
            <a:graphicFrameLocks/>
          </p:cNvGraphicFramePr>
          <p:nvPr/>
        </p:nvGraphicFramePr>
        <p:xfrm>
          <a:off x="5113867" y="1361209"/>
          <a:ext cx="3730625" cy="392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774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1">
            <a:extLst>
              <a:ext uri="{FF2B5EF4-FFF2-40B4-BE49-F238E27FC236}">
                <a16:creationId xmlns:a16="http://schemas.microsoft.com/office/drawing/2014/main" id="{79EBA91D-C153-DA88-B366-FB8F5DEE5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71122"/>
              </p:ext>
            </p:extLst>
          </p:nvPr>
        </p:nvGraphicFramePr>
        <p:xfrm>
          <a:off x="431075" y="1685925"/>
          <a:ext cx="3886200" cy="326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7BF23F98-74DC-2303-7DB8-7F75CFABF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854009"/>
              </p:ext>
            </p:extLst>
          </p:nvPr>
        </p:nvGraphicFramePr>
        <p:xfrm>
          <a:off x="4826726" y="1570038"/>
          <a:ext cx="3886200" cy="34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967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6E6E4-0926-E9EF-F72E-9893DA046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323071"/>
            <a:ext cx="7886700" cy="827664"/>
          </a:xfrm>
        </p:spPr>
        <p:txBody>
          <a:bodyPr>
            <a:normAutofit/>
          </a:bodyPr>
          <a:lstStyle/>
          <a:p>
            <a:r>
              <a:rPr lang="en-US" dirty="0"/>
              <a:t>*Use </a:t>
            </a:r>
            <a:r>
              <a:rPr lang="en-US"/>
              <a:t>provided images </a:t>
            </a:r>
            <a:r>
              <a:rPr lang="en-US" dirty="0"/>
              <a:t>when photography of current participants is not available.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383B48-AACD-B670-FA80-31650EC5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827665"/>
          </a:xfrm>
        </p:spPr>
        <p:txBody>
          <a:bodyPr/>
          <a:lstStyle/>
          <a:p>
            <a:r>
              <a:rPr lang="en-US" dirty="0"/>
              <a:t>PHOTOGRAPHY</a:t>
            </a:r>
          </a:p>
        </p:txBody>
      </p:sp>
    </p:spTree>
    <p:extLst>
      <p:ext uri="{BB962C8B-B14F-4D97-AF65-F5344CB8AC3E}">
        <p14:creationId xmlns:p14="http://schemas.microsoft.com/office/powerpoint/2010/main" val="1154862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44159-5FC3-5915-A5EB-C308783B0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42" y="1280161"/>
            <a:ext cx="3818589" cy="3818589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8ED439-18DB-713B-EA8D-3BEDBA1FA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69" y="1280161"/>
            <a:ext cx="3818589" cy="381858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36612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00B16-43F8-8B41-7813-AC7CCC609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18" y="473337"/>
            <a:ext cx="3222110" cy="322211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992D9A-14F9-1E8F-3D7B-5A4542DD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45" y="3227099"/>
            <a:ext cx="3222110" cy="322211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E46665-1DB4-811F-68CD-F6CE9640B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374" y="473337"/>
            <a:ext cx="3222110" cy="32221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74246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67EE1-518A-691F-A07B-61C4DFB3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438400"/>
            <a:ext cx="7886700" cy="827665"/>
          </a:xfrm>
        </p:spPr>
        <p:txBody>
          <a:bodyPr/>
          <a:lstStyle/>
          <a:p>
            <a:r>
              <a:rPr lang="en-US" dirty="0"/>
              <a:t>ASSETS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572B-3BCB-4BEB-3209-FE80BB86B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323071"/>
            <a:ext cx="7886700" cy="827664"/>
          </a:xfrm>
        </p:spPr>
        <p:txBody>
          <a:bodyPr/>
          <a:lstStyle/>
          <a:p>
            <a:r>
              <a:rPr lang="en-US" dirty="0"/>
              <a:t>*Use logos provided. Do not re-upload.</a:t>
            </a:r>
          </a:p>
        </p:txBody>
      </p:sp>
    </p:spTree>
    <p:extLst>
      <p:ext uri="{BB962C8B-B14F-4D97-AF65-F5344CB8AC3E}">
        <p14:creationId xmlns:p14="http://schemas.microsoft.com/office/powerpoint/2010/main" val="94099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D6D0-DB5A-1B9E-0AE5-E4DF9C2843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8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43D747-B2FC-EC9C-AEB8-152A66CCCFCC}"/>
              </a:ext>
            </a:extLst>
          </p:cNvPr>
          <p:cNvSpPr/>
          <p:nvPr/>
        </p:nvSpPr>
        <p:spPr>
          <a:xfrm>
            <a:off x="4572000" y="-304800"/>
            <a:ext cx="4724400" cy="7332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5CCAA-806E-3999-FC22-09E1A91A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65017"/>
            <a:ext cx="4450160" cy="672715"/>
          </a:xfrm>
        </p:spPr>
        <p:txBody>
          <a:bodyPr>
            <a:normAutofit/>
          </a:bodyPr>
          <a:lstStyle/>
          <a:p>
            <a:r>
              <a:rPr lang="en-US" dirty="0"/>
              <a:t>LOGOS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C0650-E889-9E14-5335-714930ED2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1" y="2408055"/>
            <a:ext cx="3787879" cy="1088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50BD13-EB1B-5946-3297-92D3249DC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64" y="2411571"/>
            <a:ext cx="3827843" cy="1103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F3F3EF-1E22-FFAE-07E6-E64AF1DFF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884" y="4314892"/>
            <a:ext cx="1698111" cy="5264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0FBE0-BF3F-2994-710B-7AFDCDF01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1256" y="4328969"/>
            <a:ext cx="1638829" cy="48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DF52-9D30-FA5A-9D0D-DBB397595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05387"/>
            <a:ext cx="7886700" cy="1055689"/>
          </a:xfrm>
        </p:spPr>
        <p:txBody>
          <a:bodyPr/>
          <a:lstStyle/>
          <a:p>
            <a:pPr algn="ctr"/>
            <a:r>
              <a:rPr lang="en-US" dirty="0"/>
              <a:t>COLLABORATORS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DD1B7-41F6-85EC-BDA6-8E851000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23579"/>
            <a:ext cx="3718956" cy="1724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CC2958-1879-24A8-9A86-A8829216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918" y="4872355"/>
            <a:ext cx="3858165" cy="1495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C49FC-8DB7-F822-513C-1A04BFAEF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844" y="2361076"/>
            <a:ext cx="2183273" cy="21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1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15C2C1-677D-C213-FB35-80B8906ED719}"/>
              </a:ext>
            </a:extLst>
          </p:cNvPr>
          <p:cNvSpPr txBox="1">
            <a:spLocks/>
          </p:cNvSpPr>
          <p:nvPr/>
        </p:nvSpPr>
        <p:spPr>
          <a:xfrm>
            <a:off x="1171575" y="5825415"/>
            <a:ext cx="6800850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>
                <a:solidFill>
                  <a:schemeClr val="bg1"/>
                </a:solidFill>
                <a:latin typeface="Avenir Next" panose="020B0503020202020204" pitchFamily="34" charset="0"/>
              </a:rPr>
              <a:t>getsetnebraska.org</a:t>
            </a: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6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B777-DEB4-4FF6-2B97-B3E54031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D6431-72DA-9AED-67BC-B4E1E67DC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0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958A-F85E-8154-F131-664EF9B4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2309-EB6E-A8E6-EB4D-1F934DCE7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2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4521-07C2-F338-CA3F-06B4759B8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2DE7-2816-796F-4CEF-B64526D3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1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01BF-7019-AFFE-9B54-EF45830D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BC45C-E0B8-3834-667D-4BDE75B63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4484-E415-3016-A5B6-3231BFB66E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1E17-46C7-B585-2875-7B5E6084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F5201-8839-36D0-B67F-039DFFE7C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6FCEF5-7BCC-61DC-D0B3-B5E1BD386B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C9EC4-09A9-3A66-C754-004A90F00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96F32-400B-E4A8-91EE-96DB92302D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2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414C-3A9C-EB4F-5254-ADB8B0E3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33D63-B3FC-0BE8-D889-6F6885257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8DCB4D-C65A-99C0-AE23-B41CB0AC10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76155032"/>
      </p:ext>
    </p:extLst>
  </p:cSld>
  <p:clrMapOvr>
    <a:masterClrMapping/>
  </p:clrMapOvr>
</p:sld>
</file>

<file path=ppt/theme/theme1.xml><?xml version="1.0" encoding="utf-8"?>
<a:theme xmlns:a="http://schemas.openxmlformats.org/drawingml/2006/main" name="Get SET Nebraska">
  <a:themeElements>
    <a:clrScheme name="Get SET Nebraska">
      <a:dk1>
        <a:srgbClr val="2C4145"/>
      </a:dk1>
      <a:lt1>
        <a:srgbClr val="FFFFFF"/>
      </a:lt1>
      <a:dk2>
        <a:srgbClr val="2C4145"/>
      </a:dk2>
      <a:lt2>
        <a:srgbClr val="FFFFFF"/>
      </a:lt2>
      <a:accent1>
        <a:srgbClr val="14377D"/>
      </a:accent1>
      <a:accent2>
        <a:srgbClr val="F06022"/>
      </a:accent2>
      <a:accent3>
        <a:srgbClr val="F89F1B"/>
      </a:accent3>
      <a:accent4>
        <a:srgbClr val="09B698"/>
      </a:accent4>
      <a:accent5>
        <a:srgbClr val="6320AA"/>
      </a:accent5>
      <a:accent6>
        <a:srgbClr val="E02A69"/>
      </a:accent6>
      <a:hlink>
        <a:srgbClr val="09B698"/>
      </a:hlink>
      <a:folHlink>
        <a:srgbClr val="1EB6E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SET Nebrask 2">
  <a:themeElements>
    <a:clrScheme name="Get SET Nebraska">
      <a:dk1>
        <a:srgbClr val="2C4145"/>
      </a:dk1>
      <a:lt1>
        <a:srgbClr val="FFFFFF"/>
      </a:lt1>
      <a:dk2>
        <a:srgbClr val="2C4145"/>
      </a:dk2>
      <a:lt2>
        <a:srgbClr val="FFFFFF"/>
      </a:lt2>
      <a:accent1>
        <a:srgbClr val="14377D"/>
      </a:accent1>
      <a:accent2>
        <a:srgbClr val="F06022"/>
      </a:accent2>
      <a:accent3>
        <a:srgbClr val="F89F1B"/>
      </a:accent3>
      <a:accent4>
        <a:srgbClr val="09B698"/>
      </a:accent4>
      <a:accent5>
        <a:srgbClr val="6320AA"/>
      </a:accent5>
      <a:accent6>
        <a:srgbClr val="E02A69"/>
      </a:accent6>
      <a:hlink>
        <a:srgbClr val="09B698"/>
      </a:hlink>
      <a:folHlink>
        <a:srgbClr val="1EB6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94954575F6E49ACB2E53069A4A1BD" ma:contentTypeVersion="16" ma:contentTypeDescription="Create a new document." ma:contentTypeScope="" ma:versionID="a33f70c4c9bf2ce447fbd23a217c2fb2">
  <xsd:schema xmlns:xsd="http://www.w3.org/2001/XMLSchema" xmlns:xs="http://www.w3.org/2001/XMLSchema" xmlns:p="http://schemas.microsoft.com/office/2006/metadata/properties" xmlns:ns2="3789991e-b8ab-45cf-8b20-b1f072e58f63" xmlns:ns3="d97f1545-f3c8-47b0-83c2-9bcb1f8e5f13" targetNamespace="http://schemas.microsoft.com/office/2006/metadata/properties" ma:root="true" ma:fieldsID="b10bac6d40168abe4faa3fef07b90c58" ns2:_="" ns3:_="">
    <xsd:import namespace="3789991e-b8ab-45cf-8b20-b1f072e58f63"/>
    <xsd:import namespace="d97f1545-f3c8-47b0-83c2-9bcb1f8e5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991e-b8ab-45cf-8b20-b1f072e58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9e8d040-3cf8-41ce-a03b-17301c6837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f1545-f3c8-47b0-83c2-9bcb1f8e5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6f11e9-a18e-4c71-84e7-efb30c3dd465}" ma:internalName="TaxCatchAll" ma:showField="CatchAllData" ma:web="d97f1545-f3c8-47b0-83c2-9bcb1f8e5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7f1545-f3c8-47b0-83c2-9bcb1f8e5f13" xsi:nil="true"/>
    <lcf76f155ced4ddcb4097134ff3c332f xmlns="3789991e-b8ab-45cf-8b20-b1f072e58f6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F254B7-5F9E-409E-95C6-CBCDD1A53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991e-b8ab-45cf-8b20-b1f072e58f63"/>
    <ds:schemaRef ds:uri="d97f1545-f3c8-47b0-83c2-9bcb1f8e5f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C375A0-D213-4C1A-9823-72E4695789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0DF6AC-B5BC-4A7C-81D4-C2198D72F5FB}">
  <ds:schemaRefs>
    <ds:schemaRef ds:uri="d97f1545-f3c8-47b0-83c2-9bcb1f8e5f13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3789991e-b8ab-45cf-8b20-b1f072e58f6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1335</TotalTime>
  <Words>67</Words>
  <Application>Microsoft Macintosh PowerPoint</Application>
  <PresentationFormat>On-screen Show (4:3)</PresentationFormat>
  <Paragraphs>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Avenir Next</vt:lpstr>
      <vt:lpstr>Calibri</vt:lpstr>
      <vt:lpstr>Get SET Nebraska</vt:lpstr>
      <vt:lpstr>Get SET Nebrask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EXAMPLES</vt:lpstr>
      <vt:lpstr>PowerPoint Presentation</vt:lpstr>
      <vt:lpstr>GRAPH EXAMPLES</vt:lpstr>
      <vt:lpstr>PowerPoint Presentation</vt:lpstr>
      <vt:lpstr>PHOTOGRAPHY</vt:lpstr>
      <vt:lpstr>PowerPoint Presentation</vt:lpstr>
      <vt:lpstr>PowerPoint Presentation</vt:lpstr>
      <vt:lpstr>ASSETS</vt:lpstr>
      <vt:lpstr>LOGOS</vt:lpstr>
      <vt:lpstr>COLLABORATORS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Kyleigh Skaggs</dc:creator>
  <cp:lastModifiedBy>Kyleigh Skaggs</cp:lastModifiedBy>
  <cp:revision>3</cp:revision>
  <dcterms:created xsi:type="dcterms:W3CDTF">2022-05-18T20:31:12Z</dcterms:created>
  <dcterms:modified xsi:type="dcterms:W3CDTF">2022-06-15T17:09:46Z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0x010100A3B94954575F6E49ACB2E53069A4A1BD</vt:lpwstr>
  </property>
  <property fmtid="{D5CDD505-2E9C-101B-9397-08002B2CF9AE}" pid="3" name="MediaServiceImageTags">
    <vt:lpwstr/>
  </property>
</Properties>
</file>