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0" r:id="rId5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7562EA-29A5-904B-B6AF-B7AAFC2E86EB}" v="51" dt="2022-05-18T21:41:21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1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9976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5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398B1EA2-17A2-ED2B-DC59-390699C8B087}"/>
              </a:ext>
            </a:extLst>
          </p:cNvPr>
          <p:cNvSpPr/>
          <p:nvPr userDrawn="1"/>
        </p:nvSpPr>
        <p:spPr>
          <a:xfrm>
            <a:off x="884571" y="2115578"/>
            <a:ext cx="2057400" cy="2057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665018"/>
            <a:ext cx="7966905" cy="568037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512265"/>
            <a:ext cx="2293468" cy="824344"/>
          </a:xfrm>
        </p:spPr>
        <p:txBody>
          <a:bodyPr/>
          <a:lstStyle>
            <a:lvl1pPr marL="0" indent="0" algn="ctr">
              <a:buNone/>
              <a:defRPr sz="1600" b="1" i="0">
                <a:latin typeface="Avenir Next" panose="020B05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DB85634-7162-1457-6B4E-47309F66B1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916" y="1932564"/>
            <a:ext cx="1991032" cy="1991032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3C01D1-DA97-43B7-C35F-27CB85C21531}"/>
              </a:ext>
            </a:extLst>
          </p:cNvPr>
          <p:cNvSpPr/>
          <p:nvPr userDrawn="1"/>
        </p:nvSpPr>
        <p:spPr>
          <a:xfrm>
            <a:off x="3363264" y="1826651"/>
            <a:ext cx="2057400" cy="20574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2AD1C5F-0CDB-7FC9-1A37-D904037351C4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3414604" y="4512265"/>
            <a:ext cx="2293468" cy="824344"/>
          </a:xfrm>
        </p:spPr>
        <p:txBody>
          <a:bodyPr/>
          <a:lstStyle>
            <a:lvl1pPr marL="0" indent="0" algn="ctr">
              <a:buNone/>
              <a:defRPr sz="1600" b="1" i="0">
                <a:latin typeface="Avenir Next" panose="020B05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5541A695-CC9B-7AA3-82B6-98D96B6BC6B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88847" y="2170075"/>
            <a:ext cx="1991032" cy="1991032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267180D-8EAA-B742-62DC-093FAD6B350B}"/>
              </a:ext>
            </a:extLst>
          </p:cNvPr>
          <p:cNvSpPr/>
          <p:nvPr userDrawn="1"/>
        </p:nvSpPr>
        <p:spPr>
          <a:xfrm>
            <a:off x="6180328" y="2122114"/>
            <a:ext cx="2057400" cy="20574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7B14E622-0D10-2B39-7ED5-DB4615E122E3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6185513" y="4512265"/>
            <a:ext cx="2293468" cy="824344"/>
          </a:xfrm>
        </p:spPr>
        <p:txBody>
          <a:bodyPr/>
          <a:lstStyle>
            <a:lvl1pPr marL="0" indent="0" algn="ctr">
              <a:buNone/>
              <a:defRPr sz="1600" b="1" i="0">
                <a:latin typeface="Avenir Next" panose="020B0503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9EA39F2-BF53-97AA-3C21-B4C48A6F76A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26690" y="1904572"/>
            <a:ext cx="1991032" cy="1991032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1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BAE4-700C-D8A9-42A2-AC04DB4B4F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783358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E342A3-8148-FA9A-79F5-53B528810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41982"/>
            <a:ext cx="6858000" cy="104140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EC6F00-74D8-AF8A-9F89-2F27FEE6B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25878" y="3631622"/>
            <a:ext cx="1492243" cy="44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62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1EE1EED-86C2-46CA-6570-65A7E630E9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366" y="5983973"/>
            <a:ext cx="1546224" cy="4793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7E7894-89F3-CFDB-AF55-37B8DEEC4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1878589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CC689-9D72-C7D7-EEC3-EB62800A3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91935"/>
            <a:ext cx="7886700" cy="55879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27DF68E-B57C-20B7-742E-26E70BD47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0410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9C2D903E-BD37-434F-ACB6-EA92B7C7F6D0}" type="datetimeFigureOut">
              <a:rPr lang="en-US" smtClean="0"/>
              <a:pPr/>
              <a:t>6/27/22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1A9658-E10A-1DE3-94B4-A487ADF8C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3520" y="6042978"/>
            <a:ext cx="4265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1D6624-1513-ED07-7D46-44719914B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0720" y="6042979"/>
            <a:ext cx="38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637C3B41-F4FE-A240-91C2-9FE46A680D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01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C5D1849-3186-F4C7-6240-21DD00A5AA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366" y="5983973"/>
            <a:ext cx="1546224" cy="479329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27DF68E-B57C-20B7-742E-26E70BD47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0410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9C2D903E-BD37-434F-ACB6-EA92B7C7F6D0}" type="datetimeFigureOut">
              <a:rPr lang="en-US" smtClean="0"/>
              <a:pPr/>
              <a:t>6/27/22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1A9658-E10A-1DE3-94B4-A487ADF8C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3520" y="6042978"/>
            <a:ext cx="4265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1D6624-1513-ED07-7D46-44719914B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0720" y="6042979"/>
            <a:ext cx="38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637C3B41-F4FE-A240-91C2-9FE46A680D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A78868A-3402-5CE9-62F2-D1D581C6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1878589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0AB9033-5FCF-0185-4C20-578A032DF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91935"/>
            <a:ext cx="7886700" cy="55879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272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D4C86A1-333E-29B0-7552-F04C9477EC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366" y="5983973"/>
            <a:ext cx="1546224" cy="479329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27DF68E-B57C-20B7-742E-26E70BD47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0410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9C2D903E-BD37-434F-ACB6-EA92B7C7F6D0}" type="datetimeFigureOut">
              <a:rPr lang="en-US" smtClean="0"/>
              <a:pPr/>
              <a:t>6/27/22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31A9658-E10A-1DE3-94B4-A487ADF8C7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3520" y="6042978"/>
            <a:ext cx="4265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1D6624-1513-ED07-7D46-44719914B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0720" y="6042979"/>
            <a:ext cx="38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637C3B41-F4FE-A240-91C2-9FE46A680D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873D7A-9B35-2402-9057-3F3F91689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1878589"/>
          </a:xfrm>
        </p:spPr>
        <p:txBody>
          <a:bodyPr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D0449C1-F969-D171-2F24-B02F47BF0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91935"/>
            <a:ext cx="7886700" cy="55879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8810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CA5127-F5C6-7A72-52FF-336AFD2D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FA8D2CE-7907-F64B-BECF-1D9B37BA2058}" type="datetimeFigureOut">
              <a:rPr lang="en-US" smtClean="0"/>
              <a:t>6/27/22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DBE5B-3648-D725-15D8-EE87DCD9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0688E-86BE-3F2C-1904-0D7C43D4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6C7FA43-94BF-744E-92DD-A0533AE331B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B296F9-C49D-1D91-EA83-E2D60C5F38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7050" y="2628900"/>
            <a:ext cx="55499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5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297B1BAE-0DCE-D0A0-4A40-ACDDB992B5EA}"/>
              </a:ext>
            </a:extLst>
          </p:cNvPr>
          <p:cNvSpPr/>
          <p:nvPr userDrawn="1"/>
        </p:nvSpPr>
        <p:spPr>
          <a:xfrm>
            <a:off x="-1524000" y="-8283612"/>
            <a:ext cx="12192000" cy="1219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F508A2-E496-E8B3-1032-0637A6F5B1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98650" y="1178507"/>
            <a:ext cx="5346700" cy="1536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CA5127-F5C6-7A72-52FF-336AFD2D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FA8D2CE-7907-F64B-BECF-1D9B37BA2058}" type="datetimeFigureOut">
              <a:rPr lang="en-US" smtClean="0"/>
              <a:t>6/27/22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DBE5B-3648-D725-15D8-EE87DCD9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0688E-86BE-3F2C-1904-0D7C43D4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A6C7FA43-94BF-744E-92DD-A0533AE331B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1D3780-6169-82C6-0E5E-4CCF649CC5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26474" y="4502731"/>
            <a:ext cx="2716086" cy="12592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FAAD18-3125-166D-B52B-8175143CB27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24376" y="4663660"/>
            <a:ext cx="2817755" cy="10918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09F34-EC90-336B-39DB-1521DF5870F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57869" y="4395241"/>
            <a:ext cx="1594522" cy="160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32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43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C4B96C6-4A85-E6EC-B118-ABD25CA7E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1878589"/>
          </a:xfrm>
        </p:spPr>
        <p:txBody>
          <a:bodyPr anchor="t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D3E3E22-73EA-4BD5-4EB6-67311D975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91935"/>
            <a:ext cx="7886700" cy="5587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801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965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965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91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1045"/>
            <a:ext cx="3868340" cy="534030"/>
          </a:xfrm>
        </p:spPr>
        <p:txBody>
          <a:bodyPr anchor="t"/>
          <a:lstStyle>
            <a:lvl1pPr marL="0" indent="0">
              <a:buNone/>
              <a:defRPr sz="2400" b="1" i="0">
                <a:solidFill>
                  <a:schemeClr val="accent4"/>
                </a:solidFill>
                <a:latin typeface="Avenir Next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55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1043"/>
            <a:ext cx="3887391" cy="534031"/>
          </a:xfrm>
        </p:spPr>
        <p:txBody>
          <a:bodyPr anchor="t"/>
          <a:lstStyle>
            <a:lvl1pPr marL="0" indent="0">
              <a:buNone/>
              <a:defRPr sz="2400" b="1" i="0">
                <a:solidFill>
                  <a:schemeClr val="accent4"/>
                </a:solidFill>
                <a:latin typeface="Avenir Next" panose="020B05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55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5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3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4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52508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506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9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398B1EA2-17A2-ED2B-DC59-390699C8B087}"/>
              </a:ext>
            </a:extLst>
          </p:cNvPr>
          <p:cNvSpPr/>
          <p:nvPr userDrawn="1"/>
        </p:nvSpPr>
        <p:spPr>
          <a:xfrm>
            <a:off x="4163829" y="762000"/>
            <a:ext cx="4724400" cy="472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65018"/>
            <a:ext cx="2949178" cy="139238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6229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D903E-BD37-434F-ACB6-EA92B7C7F6D0}" type="datetimeFigureOut">
              <a:rPr lang="en-US" smtClean="0"/>
              <a:t>6/27/22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C3B41-F4FE-A240-91C2-9FE46A680DD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DB85634-7162-1457-6B4E-47309F66B1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45174" y="665018"/>
            <a:ext cx="4572000" cy="4572000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903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0410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9C2D903E-BD37-434F-ACB6-EA92B7C7F6D0}" type="datetimeFigureOut">
              <a:rPr lang="en-US" smtClean="0"/>
              <a:pPr/>
              <a:t>6/27/22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3520" y="6042978"/>
            <a:ext cx="4265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97EB0F-94BD-2CC9-62C3-A82B3A456D2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245357" y="6003293"/>
            <a:ext cx="1492243" cy="44449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0720" y="6042979"/>
            <a:ext cx="38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637C3B41-F4FE-A240-91C2-9FE46A680D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3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63FCC-0D00-6E5A-11BF-EE1DE842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DB16F-08D4-D0FE-8A43-6A4691ECF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874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DFDAC26-33C7-178F-666C-AF8BC470C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0410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9C2D903E-BD37-434F-ACB6-EA92B7C7F6D0}" type="datetimeFigureOut">
              <a:rPr lang="en-US" smtClean="0"/>
              <a:pPr/>
              <a:t>6/27/22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B86D861-BF1B-F7B0-660B-D6B06EA2B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63520" y="6042978"/>
            <a:ext cx="42659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6506372-554D-A241-4821-9C20CDA57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0720" y="6042979"/>
            <a:ext cx="386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637C3B41-F4FE-A240-91C2-9FE46A680D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64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  <p:sldLayoutId id="2147483678" r:id="rId3"/>
    <p:sldLayoutId id="2147483679" r:id="rId4"/>
    <p:sldLayoutId id="2147483677" r:id="rId5"/>
    <p:sldLayoutId id="214748368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Avenir Next" panose="020B05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25E-90C4-B9A1-C797-9E54B360C7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E66A07-7CD7-BF04-621A-98BA84E61E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47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C387-B6BB-852F-5523-D0E184EBE6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goes here long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45499-5C38-4949-A0D9-F697B2FDAF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 of such and such university </a:t>
            </a:r>
          </a:p>
          <a:p>
            <a:r>
              <a:rPr lang="en-US" dirty="0"/>
              <a:t>12-18-22</a:t>
            </a:r>
          </a:p>
        </p:txBody>
      </p:sp>
    </p:spTree>
    <p:extLst>
      <p:ext uri="{BB962C8B-B14F-4D97-AF65-F5344CB8AC3E}">
        <p14:creationId xmlns:p14="http://schemas.microsoft.com/office/powerpoint/2010/main" val="146716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735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t SET Nebraska">
      <a:dk1>
        <a:srgbClr val="2C4145"/>
      </a:dk1>
      <a:lt1>
        <a:srgbClr val="FFFFFF"/>
      </a:lt1>
      <a:dk2>
        <a:srgbClr val="2C4145"/>
      </a:dk2>
      <a:lt2>
        <a:srgbClr val="FFFFFF"/>
      </a:lt2>
      <a:accent1>
        <a:srgbClr val="14377D"/>
      </a:accent1>
      <a:accent2>
        <a:srgbClr val="F06022"/>
      </a:accent2>
      <a:accent3>
        <a:srgbClr val="F89F1B"/>
      </a:accent3>
      <a:accent4>
        <a:srgbClr val="09B698"/>
      </a:accent4>
      <a:accent5>
        <a:srgbClr val="6320AA"/>
      </a:accent5>
      <a:accent6>
        <a:srgbClr val="E02A69"/>
      </a:accent6>
      <a:hlink>
        <a:srgbClr val="09B698"/>
      </a:hlink>
      <a:folHlink>
        <a:srgbClr val="1EB6E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Get SET Nebraska">
      <a:dk1>
        <a:srgbClr val="2C4145"/>
      </a:dk1>
      <a:lt1>
        <a:srgbClr val="FFFFFF"/>
      </a:lt1>
      <a:dk2>
        <a:srgbClr val="2C4145"/>
      </a:dk2>
      <a:lt2>
        <a:srgbClr val="FFFFFF"/>
      </a:lt2>
      <a:accent1>
        <a:srgbClr val="14377D"/>
      </a:accent1>
      <a:accent2>
        <a:srgbClr val="F06022"/>
      </a:accent2>
      <a:accent3>
        <a:srgbClr val="F89F1B"/>
      </a:accent3>
      <a:accent4>
        <a:srgbClr val="09B698"/>
      </a:accent4>
      <a:accent5>
        <a:srgbClr val="6320AA"/>
      </a:accent5>
      <a:accent6>
        <a:srgbClr val="E02A69"/>
      </a:accent6>
      <a:hlink>
        <a:srgbClr val="09B698"/>
      </a:hlink>
      <a:folHlink>
        <a:srgbClr val="1EB6E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97f1545-f3c8-47b0-83c2-9bcb1f8e5f13" xsi:nil="true"/>
    <lcf76f155ced4ddcb4097134ff3c332f xmlns="3789991e-b8ab-45cf-8b20-b1f072e58f6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B94954575F6E49ACB2E53069A4A1BD" ma:contentTypeVersion="16" ma:contentTypeDescription="Create a new document." ma:contentTypeScope="" ma:versionID="a33f70c4c9bf2ce447fbd23a217c2fb2">
  <xsd:schema xmlns:xsd="http://www.w3.org/2001/XMLSchema" xmlns:xs="http://www.w3.org/2001/XMLSchema" xmlns:p="http://schemas.microsoft.com/office/2006/metadata/properties" xmlns:ns2="3789991e-b8ab-45cf-8b20-b1f072e58f63" xmlns:ns3="d97f1545-f3c8-47b0-83c2-9bcb1f8e5f13" targetNamespace="http://schemas.microsoft.com/office/2006/metadata/properties" ma:root="true" ma:fieldsID="b10bac6d40168abe4faa3fef07b90c58" ns2:_="" ns3:_="">
    <xsd:import namespace="3789991e-b8ab-45cf-8b20-b1f072e58f63"/>
    <xsd:import namespace="d97f1545-f3c8-47b0-83c2-9bcb1f8e5f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9991e-b8ab-45cf-8b20-b1f072e58f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9e8d040-3cf8-41ce-a03b-17301c6837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7f1545-f3c8-47b0-83c2-9bcb1f8e5f1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96f11e9-a18e-4c71-84e7-efb30c3dd465}" ma:internalName="TaxCatchAll" ma:showField="CatchAllData" ma:web="d97f1545-f3c8-47b0-83c2-9bcb1f8e5f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1AA5C4-BF95-4686-922B-CCD62678C3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4BBFC0-DF82-4EF3-A8DA-661E06E5E241}">
  <ds:schemaRefs>
    <ds:schemaRef ds:uri="http://purl.org/dc/terms/"/>
    <ds:schemaRef ds:uri="3789991e-b8ab-45cf-8b20-b1f072e58f63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d97f1545-f3c8-47b0-83c2-9bcb1f8e5f1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927CDCC-58B8-4EF6-986F-ACF4E12AA5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89991e-b8ab-45cf-8b20-b1f072e58f63"/>
    <ds:schemaRef ds:uri="d97f1545-f3c8-47b0-83c2-9bcb1f8e5f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</TotalTime>
  <Words>12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Avenir Next</vt:lpstr>
      <vt:lpstr>Calibri</vt:lpstr>
      <vt:lpstr>Office Theme</vt:lpstr>
      <vt:lpstr>Custom Design</vt:lpstr>
      <vt:lpstr>PowerPoint Presentation</vt:lpstr>
      <vt:lpstr>Title goes here long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Kyleigh Skaggs</dc:creator>
  <cp:lastModifiedBy>Kyleigh Skaggs</cp:lastModifiedBy>
  <cp:revision>2</cp:revision>
  <dcterms:created xsi:type="dcterms:W3CDTF">2022-05-18T20:31:12Z</dcterms:created>
  <dcterms:modified xsi:type="dcterms:W3CDTF">2022-06-27T17:51:58Z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0x010100A3B94954575F6E49ACB2E53069A4A1BD</vt:lpwstr>
  </property>
</Properties>
</file>