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67" r:id="rId5"/>
    <p:sldId id="269" r:id="rId6"/>
    <p:sldId id="263" r:id="rId7"/>
    <p:sldId id="268" r:id="rId8"/>
    <p:sldId id="270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13824" userDrawn="1">
          <p15:clr>
            <a:srgbClr val="A4A3A4"/>
          </p15:clr>
        </p15:guide>
        <p15:guide id="4" pos="27216" userDrawn="1">
          <p15:clr>
            <a:srgbClr val="A4A3A4"/>
          </p15:clr>
        </p15:guide>
        <p15:guide id="5" orient="horz" pos="20304" userDrawn="1">
          <p15:clr>
            <a:srgbClr val="A4A3A4"/>
          </p15:clr>
        </p15:guide>
        <p15:guide id="6" orient="horz" pos="10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2D549-658B-CB7D-C597-35E6715CA8C2}" name="Kyleigh Skaggs" initials="KS" userId="S::kskaggs3@unl.edu::007e7eb1-71b6-4081-86a3-374d5994c5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235"/>
    <a:srgbClr val="FFFFFF"/>
    <a:srgbClr val="DA1A32"/>
    <a:srgbClr val="000000"/>
    <a:srgbClr val="DD1A32"/>
    <a:srgbClr val="D1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8372C-0F7E-854C-B49C-244897F091D2}" v="44" dt="2024-03-05T16:23:29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32"/>
    <p:restoredTop sz="94731"/>
  </p:normalViewPr>
  <p:slideViewPr>
    <p:cSldViewPr snapToGrid="0">
      <p:cViewPr>
        <p:scale>
          <a:sx n="27" d="100"/>
          <a:sy n="27" d="100"/>
        </p:scale>
        <p:origin x="1528" y="328"/>
      </p:cViewPr>
      <p:guideLst>
        <p:guide orient="horz" pos="432"/>
        <p:guide pos="432"/>
        <p:guide pos="13824"/>
        <p:guide pos="27216"/>
        <p:guide orient="horz" pos="2030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igh Skaggs" userId="007e7eb1-71b6-4081-86a3-374d5994c56f" providerId="ADAL" clId="{BDA8372C-0F7E-854C-B49C-244897F091D2}"/>
    <pc:docChg chg="undo custSel modSld modMainMaster">
      <pc:chgData name="Kyleigh Skaggs" userId="007e7eb1-71b6-4081-86a3-374d5994c56f" providerId="ADAL" clId="{BDA8372C-0F7E-854C-B49C-244897F091D2}" dt="2024-03-05T16:24:32.486" v="83" actId="3064"/>
      <pc:docMkLst>
        <pc:docMk/>
      </pc:docMkLst>
      <pc:sldChg chg="addSp delSp modSp mod">
        <pc:chgData name="Kyleigh Skaggs" userId="007e7eb1-71b6-4081-86a3-374d5994c56f" providerId="ADAL" clId="{BDA8372C-0F7E-854C-B49C-244897F091D2}" dt="2024-03-05T16:23:41.099" v="79" actId="1076"/>
        <pc:sldMkLst>
          <pc:docMk/>
          <pc:sldMk cId="3590897119" sldId="263"/>
        </pc:sldMkLst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2" creationId="{2407A4DC-9937-4A42-B427-E1816A96A2A6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9" creationId="{36BE159E-A6EB-1EE8-E1BA-06C087CA92F7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10" creationId="{56695112-19F1-B9D5-DC67-8FD9A10A38DF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12" creationId="{AA67F434-F232-BFA3-38A2-9EC49182E127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13" creationId="{67449A69-5069-6EF2-935E-9A01FE6BF6A2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16" creationId="{4C5F4892-A62F-0D4E-42B4-C5852B75AB5C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19" creationId="{0868AA63-B01A-0894-8679-CA28B820DD96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20" creationId="{CB4D46A6-CD9C-356A-FBCD-7C74C7358B11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22" creationId="{56169C63-A26D-30DF-CEF6-A4E06AD0B01E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3590897119" sldId="263"/>
            <ac:spMk id="23" creationId="{BA78E6BF-8D43-CFFB-4CC7-A97BA697DCAD}"/>
          </ac:spMkLst>
        </pc:spChg>
        <pc:spChg chg="mod">
          <ac:chgData name="Kyleigh Skaggs" userId="007e7eb1-71b6-4081-86a3-374d5994c56f" providerId="ADAL" clId="{BDA8372C-0F7E-854C-B49C-244897F091D2}" dt="2024-03-05T16:22:46.849" v="61" actId="255"/>
          <ac:spMkLst>
            <pc:docMk/>
            <pc:sldMk cId="3590897119" sldId="263"/>
            <ac:spMk id="25" creationId="{35840CF9-5A4B-47D3-6E22-980F83FD6EC0}"/>
          </ac:spMkLst>
        </pc:spChg>
        <pc:grpChg chg="mod">
          <ac:chgData name="Kyleigh Skaggs" userId="007e7eb1-71b6-4081-86a3-374d5994c56f" providerId="ADAL" clId="{BDA8372C-0F7E-854C-B49C-244897F091D2}" dt="2024-03-05T15:54:48.909" v="0"/>
          <ac:grpSpMkLst>
            <pc:docMk/>
            <pc:sldMk cId="3590897119" sldId="263"/>
            <ac:grpSpMk id="21" creationId="{ABF0FB68-BB56-426D-1DCB-156E139E2CA5}"/>
          </ac:grpSpMkLst>
        </pc:grpChg>
        <pc:graphicFrameChg chg="add mod">
          <ac:chgData name="Kyleigh Skaggs" userId="007e7eb1-71b6-4081-86a3-374d5994c56f" providerId="ADAL" clId="{BDA8372C-0F7E-854C-B49C-244897F091D2}" dt="2024-03-05T16:23:41.099" v="79" actId="1076"/>
          <ac:graphicFrameMkLst>
            <pc:docMk/>
            <pc:sldMk cId="3590897119" sldId="263"/>
            <ac:graphicFrameMk id="4" creationId="{710BD746-9BA9-5E58-BB74-D82B498BD5F4}"/>
          </ac:graphicFrameMkLst>
        </pc:graphicFrameChg>
        <pc:graphicFrameChg chg="del mod">
          <ac:chgData name="Kyleigh Skaggs" userId="007e7eb1-71b6-4081-86a3-374d5994c56f" providerId="ADAL" clId="{BDA8372C-0F7E-854C-B49C-244897F091D2}" dt="2024-03-05T16:22:53.256" v="62" actId="478"/>
          <ac:graphicFrameMkLst>
            <pc:docMk/>
            <pc:sldMk cId="3590897119" sldId="263"/>
            <ac:graphicFrameMk id="6" creationId="{FDD33160-3CEE-F9F9-1C24-39EFB3F872E6}"/>
          </ac:graphicFrameMkLst>
        </pc:graphicFrame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3590897119" sldId="263"/>
            <ac:picMk id="3" creationId="{CC47B3DD-8B36-0CAC-0797-719F2AA385C4}"/>
          </ac:picMkLst>
        </pc:picChg>
      </pc:sldChg>
      <pc:sldChg chg="addSp delSp modSp mod">
        <pc:chgData name="Kyleigh Skaggs" userId="007e7eb1-71b6-4081-86a3-374d5994c56f" providerId="ADAL" clId="{BDA8372C-0F7E-854C-B49C-244897F091D2}" dt="2024-03-05T16:24:32.486" v="83" actId="3064"/>
        <pc:sldMkLst>
          <pc:docMk/>
          <pc:sldMk cId="2988798020" sldId="267"/>
        </pc:sldMkLst>
        <pc:spChg chg="mod">
          <ac:chgData name="Kyleigh Skaggs" userId="007e7eb1-71b6-4081-86a3-374d5994c56f" providerId="ADAL" clId="{BDA8372C-0F7E-854C-B49C-244897F091D2}" dt="2024-03-05T15:55:09.815" v="1" actId="255"/>
          <ac:spMkLst>
            <pc:docMk/>
            <pc:sldMk cId="2988798020" sldId="267"/>
            <ac:spMk id="2" creationId="{DA0DDD81-8E35-E0C2-C3A5-387379D30858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3" creationId="{189D4346-717E-98D9-4DB2-58B30E60DF2A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4" creationId="{79745A47-65FD-5192-ABB4-F2A6CF7CE829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5" creationId="{87E8D4FB-FF09-07C9-848D-B5998932463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6" creationId="{4849FA37-9F12-2B4E-4205-C7890266B86E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7" creationId="{0E4EC391-ED19-F3FE-988F-FF5C93966851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8" creationId="{9A6552B8-3147-98D7-657A-7A5432F32F09}"/>
          </ac:spMkLst>
        </pc:spChg>
        <pc:spChg chg="mod">
          <ac:chgData name="Kyleigh Skaggs" userId="007e7eb1-71b6-4081-86a3-374d5994c56f" providerId="ADAL" clId="{BDA8372C-0F7E-854C-B49C-244897F091D2}" dt="2024-03-05T16:24:32.486" v="83" actId="3064"/>
          <ac:spMkLst>
            <pc:docMk/>
            <pc:sldMk cId="2988798020" sldId="267"/>
            <ac:spMk id="9" creationId="{97CF9C8F-3B1E-B606-6C5F-2F6F0EE34F3D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11" creationId="{B6AB6329-F4F3-F822-63C3-C1577ACB224B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12" creationId="{4714FF21-DD72-C360-317F-85B163AA38AB}"/>
          </ac:spMkLst>
        </pc:spChg>
        <pc:spChg chg="mod">
          <ac:chgData name="Kyleigh Skaggs" userId="007e7eb1-71b6-4081-86a3-374d5994c56f" providerId="ADAL" clId="{BDA8372C-0F7E-854C-B49C-244897F091D2}" dt="2024-03-05T15:57:44.997" v="4" actId="122"/>
          <ac:spMkLst>
            <pc:docMk/>
            <pc:sldMk cId="2988798020" sldId="267"/>
            <ac:spMk id="14" creationId="{26E30842-36AF-A7A2-12C0-B35799BFF0D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15" creationId="{32ED727E-FC2A-ED96-2B4A-69BB785D0909}"/>
          </ac:spMkLst>
        </pc:spChg>
        <pc:spChg chg="mod">
          <ac:chgData name="Kyleigh Skaggs" userId="007e7eb1-71b6-4081-86a3-374d5994c56f" providerId="ADAL" clId="{BDA8372C-0F7E-854C-B49C-244897F091D2}" dt="2024-03-05T15:57:31.056" v="3" actId="1076"/>
          <ac:spMkLst>
            <pc:docMk/>
            <pc:sldMk cId="2988798020" sldId="267"/>
            <ac:spMk id="16" creationId="{8C6696B8-7554-825D-BB61-2A75A950B474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21" creationId="{D8208EAF-396C-1AF3-8D1C-9AF60345CB81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22" creationId="{D0DEC43F-1462-977E-B51B-AFD11D93A42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23" creationId="{B306D922-92DB-0C13-6F57-BE127ADB9042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30" creationId="{0430C687-26BD-E1D2-B1A1-6173B01676F2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88798020" sldId="267"/>
            <ac:spMk id="41" creationId="{F83226AF-AC7D-76A6-4200-4DB74DAD6A15}"/>
          </ac:spMkLst>
        </pc:spChg>
        <pc:graphicFrameChg chg="add mod">
          <ac:chgData name="Kyleigh Skaggs" userId="007e7eb1-71b6-4081-86a3-374d5994c56f" providerId="ADAL" clId="{BDA8372C-0F7E-854C-B49C-244897F091D2}" dt="2024-03-05T15:59:06.673" v="18" actId="14100"/>
          <ac:graphicFrameMkLst>
            <pc:docMk/>
            <pc:sldMk cId="2988798020" sldId="267"/>
            <ac:graphicFrameMk id="10" creationId="{D2139DF9-96F8-24EF-BDE3-EBB6090E8EDB}"/>
          </ac:graphicFrameMkLst>
        </pc:graphicFrameChg>
        <pc:graphicFrameChg chg="add mod">
          <ac:chgData name="Kyleigh Skaggs" userId="007e7eb1-71b6-4081-86a3-374d5994c56f" providerId="ADAL" clId="{BDA8372C-0F7E-854C-B49C-244897F091D2}" dt="2024-03-05T16:21:05.982" v="56" actId="403"/>
          <ac:graphicFrameMkLst>
            <pc:docMk/>
            <pc:sldMk cId="2988798020" sldId="267"/>
            <ac:graphicFrameMk id="13" creationId="{3B2CC780-A29F-C9E9-FF93-8E3E49F68E1D}"/>
          </ac:graphicFrameMkLst>
        </pc:graphicFrameChg>
        <pc:graphicFrameChg chg="add del mod">
          <ac:chgData name="Kyleigh Skaggs" userId="007e7eb1-71b6-4081-86a3-374d5994c56f" providerId="ADAL" clId="{BDA8372C-0F7E-854C-B49C-244897F091D2}" dt="2024-03-05T15:59:54.541" v="20" actId="478"/>
          <ac:graphicFrameMkLst>
            <pc:docMk/>
            <pc:sldMk cId="2988798020" sldId="267"/>
            <ac:graphicFrameMk id="17" creationId="{CE0C7135-F50E-682F-20A3-49B37D95A4BC}"/>
          </ac:graphicFrameMkLst>
        </pc:graphicFrame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2988798020" sldId="267"/>
            <ac:picMk id="27" creationId="{4F3FB0CF-27A5-9ACA-9706-323203381EE5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2988798020" sldId="267"/>
            <ac:picMk id="29" creationId="{5443CBBB-3EE7-481E-FF5C-BD85AD812551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2988798020" sldId="267"/>
            <ac:picMk id="31" creationId="{9F7A6AB9-F7EC-DC49-686C-FD95788EBF86}"/>
          </ac:picMkLst>
        </pc:picChg>
      </pc:sldChg>
      <pc:sldChg chg="modSp">
        <pc:chgData name="Kyleigh Skaggs" userId="007e7eb1-71b6-4081-86a3-374d5994c56f" providerId="ADAL" clId="{BDA8372C-0F7E-854C-B49C-244897F091D2}" dt="2024-03-05T15:54:48.909" v="0"/>
        <pc:sldMkLst>
          <pc:docMk/>
          <pc:sldMk cId="4218013931" sldId="268"/>
        </pc:sldMkLst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4218013931" sldId="268"/>
            <ac:spMk id="25" creationId="{54CE73EC-4D9A-D63A-2B5C-04F43C263CA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4218013931" sldId="268"/>
            <ac:spMk id="44" creationId="{832644AD-942B-C51F-08CE-5032F5640BC7}"/>
          </ac:spMkLst>
        </pc:sp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4" creationId="{AD805017-275F-73C2-654B-A3F9C766B67F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6" creationId="{677F460B-E303-FF05-E402-2226CA9E1BBE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8" creationId="{23BFCC77-E366-022E-9CEA-DEEDECA49CC9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10" creationId="{1B2FCF3A-2E38-6813-90BF-3CAC0BCF31BD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12" creationId="{5E0C5174-F249-96A6-CA8C-6B6EF425876F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13" creationId="{C8D06BE0-1332-CE8C-A6F9-16A396DFAC51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46" creationId="{8217A145-FC12-AA85-0C20-281BA1D3EF48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4218013931" sldId="268"/>
            <ac:picMk id="47" creationId="{22200AB1-C8BF-D147-398B-6E60B6FF38E4}"/>
          </ac:picMkLst>
        </pc:picChg>
      </pc:sldChg>
      <pc:sldChg chg="addSp delSp modSp mod">
        <pc:chgData name="Kyleigh Skaggs" userId="007e7eb1-71b6-4081-86a3-374d5994c56f" providerId="ADAL" clId="{BDA8372C-0F7E-854C-B49C-244897F091D2}" dt="2024-03-05T16:22:31.937" v="59" actId="1076"/>
        <pc:sldMkLst>
          <pc:docMk/>
          <pc:sldMk cId="2959336174" sldId="269"/>
        </pc:sldMkLst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2" creationId="{DA0DDD81-8E35-E0C2-C3A5-387379D30858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5" creationId="{87E8D4FB-FF09-07C9-848D-B5998932463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6" creationId="{4849FA37-9F12-2B4E-4205-C7890266B86E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7" creationId="{0E4EC391-ED19-F3FE-988F-FF5C93966851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8" creationId="{9A6552B8-3147-98D7-657A-7A5432F32F09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9" creationId="{D2E78624-6F38-7CE5-0474-5EA9BEB8816A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11" creationId="{B6AB6329-F4F3-F822-63C3-C1577ACB224B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12" creationId="{4714FF21-DD72-C360-317F-85B163AA38AB}"/>
          </ac:spMkLst>
        </pc:spChg>
        <pc:spChg chg="mod">
          <ac:chgData name="Kyleigh Skaggs" userId="007e7eb1-71b6-4081-86a3-374d5994c56f" providerId="ADAL" clId="{BDA8372C-0F7E-854C-B49C-244897F091D2}" dt="2024-03-05T15:58:15.153" v="6" actId="122"/>
          <ac:spMkLst>
            <pc:docMk/>
            <pc:sldMk cId="2959336174" sldId="269"/>
            <ac:spMk id="14" creationId="{26E30842-36AF-A7A2-12C0-B35799BFF0D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18" creationId="{D49B7245-B7CA-9F2C-7897-624A2A80200B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20" creationId="{71E9C85C-38E1-B956-2ADD-D79FAA67A106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2959336174" sldId="269"/>
            <ac:spMk id="22" creationId="{DFC9AF06-FFC5-644E-BF8F-7337F7283C82}"/>
          </ac:spMkLst>
        </pc:spChg>
        <pc:graphicFrameChg chg="add mod">
          <ac:chgData name="Kyleigh Skaggs" userId="007e7eb1-71b6-4081-86a3-374d5994c56f" providerId="ADAL" clId="{BDA8372C-0F7E-854C-B49C-244897F091D2}" dt="2024-03-05T16:22:31.937" v="59" actId="1076"/>
          <ac:graphicFrameMkLst>
            <pc:docMk/>
            <pc:sldMk cId="2959336174" sldId="269"/>
            <ac:graphicFrameMk id="4" creationId="{4AA479B7-EB13-AB43-63FA-124D6953ABAB}"/>
          </ac:graphicFrameMkLst>
        </pc:graphicFrameChg>
        <pc:graphicFrameChg chg="del mod">
          <ac:chgData name="Kyleigh Skaggs" userId="007e7eb1-71b6-4081-86a3-374d5994c56f" providerId="ADAL" clId="{BDA8372C-0F7E-854C-B49C-244897F091D2}" dt="2024-03-05T16:22:27.757" v="57" actId="478"/>
          <ac:graphicFrameMkLst>
            <pc:docMk/>
            <pc:sldMk cId="2959336174" sldId="269"/>
            <ac:graphicFrameMk id="17" creationId="{CE0C7135-F50E-682F-20A3-49B37D95A4BC}"/>
          </ac:graphicFrameMkLst>
        </pc:graphicFrame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2959336174" sldId="269"/>
            <ac:picMk id="3" creationId="{DE33BF0C-CF47-9A39-C6BA-31CD386C58F7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2959336174" sldId="269"/>
            <ac:picMk id="15" creationId="{8984247F-AEDB-F22C-9794-D2913F30B4D6}"/>
          </ac:picMkLst>
        </pc:picChg>
      </pc:sldChg>
      <pc:sldChg chg="modSp">
        <pc:chgData name="Kyleigh Skaggs" userId="007e7eb1-71b6-4081-86a3-374d5994c56f" providerId="ADAL" clId="{BDA8372C-0F7E-854C-B49C-244897F091D2}" dt="2024-03-05T15:54:48.909" v="0"/>
        <pc:sldMkLst>
          <pc:docMk/>
          <pc:sldMk cId="1014105252" sldId="270"/>
        </pc:sldMkLst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k cId="1014105252" sldId="270"/>
            <ac:spMk id="44" creationId="{BCB6775A-F82F-4949-747A-D8422B99A49C}"/>
          </ac:spMkLst>
        </pc:sp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1014105252" sldId="270"/>
            <ac:picMk id="3" creationId="{C6D3402D-D2A3-E3DF-275B-13AC8DEEC97D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1014105252" sldId="270"/>
            <ac:picMk id="11" creationId="{80F5A157-3F60-4E23-92C5-D7E262C03D89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1014105252" sldId="270"/>
            <ac:picMk id="15" creationId="{D3B4AA1A-DEF2-2C6C-A6DB-BA317215EA60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1014105252" sldId="270"/>
            <ac:picMk id="17" creationId="{EC508EA7-6726-6C97-FE97-EE6539F1CC83}"/>
          </ac:picMkLst>
        </pc:picChg>
        <pc:picChg chg="mod">
          <ac:chgData name="Kyleigh Skaggs" userId="007e7eb1-71b6-4081-86a3-374d5994c56f" providerId="ADAL" clId="{BDA8372C-0F7E-854C-B49C-244897F091D2}" dt="2024-03-05T15:54:48.909" v="0"/>
          <ac:picMkLst>
            <pc:docMk/>
            <pc:sldMk cId="1014105252" sldId="270"/>
            <ac:picMk id="19" creationId="{E9D5CB2D-EBDB-EFDC-99B3-761B5DCD342C}"/>
          </ac:picMkLst>
        </pc:picChg>
      </pc:sldChg>
      <pc:sldMasterChg chg="modSp modSldLayout">
        <pc:chgData name="Kyleigh Skaggs" userId="007e7eb1-71b6-4081-86a3-374d5994c56f" providerId="ADAL" clId="{BDA8372C-0F7E-854C-B49C-244897F091D2}" dt="2024-03-05T15:54:48.909" v="0"/>
        <pc:sldMasterMkLst>
          <pc:docMk/>
          <pc:sldMasterMk cId="1184179504" sldId="2147483672"/>
        </pc:sldMasterMkLst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asterMk cId="1184179504" sldId="2147483672"/>
            <ac:spMk id="2" creationId="{00000000-0000-0000-0000-00000000000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asterMk cId="1184179504" sldId="2147483672"/>
            <ac:spMk id="3" creationId="{00000000-0000-0000-0000-00000000000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asterMk cId="1184179504" sldId="2147483672"/>
            <ac:spMk id="4" creationId="{00000000-0000-0000-0000-00000000000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asterMk cId="1184179504" sldId="2147483672"/>
            <ac:spMk id="5" creationId="{00000000-0000-0000-0000-000000000000}"/>
          </ac:spMkLst>
        </pc:spChg>
        <pc:spChg chg="mod">
          <ac:chgData name="Kyleigh Skaggs" userId="007e7eb1-71b6-4081-86a3-374d5994c56f" providerId="ADAL" clId="{BDA8372C-0F7E-854C-B49C-244897F091D2}" dt="2024-03-05T15:54:48.909" v="0"/>
          <ac:spMkLst>
            <pc:docMk/>
            <pc:sldMasterMk cId="1184179504" sldId="2147483672"/>
            <ac:spMk id="6" creationId="{00000000-0000-0000-0000-000000000000}"/>
          </ac:spMkLst>
        </pc:spChg>
        <pc:sldLayoutChg chg="modSp">
          <pc:chgData name="Kyleigh Skaggs" userId="007e7eb1-71b6-4081-86a3-374d5994c56f" providerId="ADAL" clId="{BDA8372C-0F7E-854C-B49C-244897F091D2}" dt="2024-03-05T15:54:48.909" v="0"/>
          <pc:sldLayoutMkLst>
            <pc:docMk/>
            <pc:sldMasterMk cId="1184179504" sldId="2147483672"/>
            <pc:sldLayoutMk cId="1574774623" sldId="2147483673"/>
          </pc:sldLayoutMkLst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1574774623" sldId="2147483673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1574774623" sldId="2147483673"/>
              <ac:spMk id="3" creationId="{00000000-0000-0000-0000-000000000000}"/>
            </ac:spMkLst>
          </pc:spChg>
        </pc:sldLayoutChg>
        <pc:sldLayoutChg chg="modSp">
          <pc:chgData name="Kyleigh Skaggs" userId="007e7eb1-71b6-4081-86a3-374d5994c56f" providerId="ADAL" clId="{BDA8372C-0F7E-854C-B49C-244897F091D2}" dt="2024-03-05T15:54:48.909" v="0"/>
          <pc:sldLayoutMkLst>
            <pc:docMk/>
            <pc:sldMasterMk cId="1184179504" sldId="2147483672"/>
            <pc:sldLayoutMk cId="96577201" sldId="2147483675"/>
          </pc:sldLayoutMkLst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96577201" sldId="2147483675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96577201" sldId="2147483675"/>
              <ac:spMk id="3" creationId="{00000000-0000-0000-0000-000000000000}"/>
            </ac:spMkLst>
          </pc:spChg>
        </pc:sldLayoutChg>
        <pc:sldLayoutChg chg="modSp">
          <pc:chgData name="Kyleigh Skaggs" userId="007e7eb1-71b6-4081-86a3-374d5994c56f" providerId="ADAL" clId="{BDA8372C-0F7E-854C-B49C-244897F091D2}" dt="2024-03-05T15:54:48.909" v="0"/>
          <pc:sldLayoutMkLst>
            <pc:docMk/>
            <pc:sldMasterMk cId="1184179504" sldId="2147483672"/>
            <pc:sldLayoutMk cId="3720379167" sldId="2147483676"/>
          </pc:sldLayoutMkLst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720379167" sldId="2147483676"/>
              <ac:spMk id="3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720379167" sldId="2147483676"/>
              <ac:spMk id="4" creationId="{00000000-0000-0000-0000-000000000000}"/>
            </ac:spMkLst>
          </pc:spChg>
        </pc:sldLayoutChg>
        <pc:sldLayoutChg chg="modSp">
          <pc:chgData name="Kyleigh Skaggs" userId="007e7eb1-71b6-4081-86a3-374d5994c56f" providerId="ADAL" clId="{BDA8372C-0F7E-854C-B49C-244897F091D2}" dt="2024-03-05T15:54:48.909" v="0"/>
          <pc:sldLayoutMkLst>
            <pc:docMk/>
            <pc:sldMasterMk cId="1184179504" sldId="2147483672"/>
            <pc:sldLayoutMk cId="3112645651" sldId="2147483677"/>
          </pc:sldLayoutMkLst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112645651" sldId="2147483677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112645651" sldId="2147483677"/>
              <ac:spMk id="3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112645651" sldId="2147483677"/>
              <ac:spMk id="4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112645651" sldId="2147483677"/>
              <ac:spMk id="5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112645651" sldId="2147483677"/>
              <ac:spMk id="6" creationId="{00000000-0000-0000-0000-000000000000}"/>
            </ac:spMkLst>
          </pc:spChg>
        </pc:sldLayoutChg>
        <pc:sldLayoutChg chg="modSp">
          <pc:chgData name="Kyleigh Skaggs" userId="007e7eb1-71b6-4081-86a3-374d5994c56f" providerId="ADAL" clId="{BDA8372C-0F7E-854C-B49C-244897F091D2}" dt="2024-03-05T15:54:48.909" v="0"/>
          <pc:sldLayoutMkLst>
            <pc:docMk/>
            <pc:sldMasterMk cId="1184179504" sldId="2147483672"/>
            <pc:sldLayoutMk cId="345180673" sldId="2147483680"/>
          </pc:sldLayoutMkLst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45180673" sldId="2147483680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45180673" sldId="2147483680"/>
              <ac:spMk id="3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345180673" sldId="2147483680"/>
              <ac:spMk id="4" creationId="{00000000-0000-0000-0000-000000000000}"/>
            </ac:spMkLst>
          </pc:spChg>
        </pc:sldLayoutChg>
        <pc:sldLayoutChg chg="modSp">
          <pc:chgData name="Kyleigh Skaggs" userId="007e7eb1-71b6-4081-86a3-374d5994c56f" providerId="ADAL" clId="{BDA8372C-0F7E-854C-B49C-244897F091D2}" dt="2024-03-05T15:54:48.909" v="0"/>
          <pc:sldLayoutMkLst>
            <pc:docMk/>
            <pc:sldMasterMk cId="1184179504" sldId="2147483672"/>
            <pc:sldLayoutMk cId="1445793791" sldId="2147483681"/>
          </pc:sldLayoutMkLst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1445793791" sldId="2147483681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1445793791" sldId="2147483681"/>
              <ac:spMk id="3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1445793791" sldId="2147483681"/>
              <ac:spMk id="4" creationId="{00000000-0000-0000-0000-000000000000}"/>
            </ac:spMkLst>
          </pc:spChg>
        </pc:sldLayoutChg>
        <pc:sldLayoutChg chg="modSp">
          <pc:chgData name="Kyleigh Skaggs" userId="007e7eb1-71b6-4081-86a3-374d5994c56f" providerId="ADAL" clId="{BDA8372C-0F7E-854C-B49C-244897F091D2}" dt="2024-03-05T15:54:48.909" v="0"/>
          <pc:sldLayoutMkLst>
            <pc:docMk/>
            <pc:sldMasterMk cId="1184179504" sldId="2147483672"/>
            <pc:sldLayoutMk cId="222841577" sldId="2147483683"/>
          </pc:sldLayoutMkLst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222841577" sldId="2147483683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BDA8372C-0F7E-854C-B49C-244897F091D2}" dt="2024-03-05T15:54:48.909" v="0"/>
            <ac:spMkLst>
              <pc:docMk/>
              <pc:sldMasterMk cId="1184179504" sldId="2147483672"/>
              <pc:sldLayoutMk cId="222841577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9-E548-8870-1339C985AA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9-E548-8870-1339C985AA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99-E548-8870-1339C985A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219919"/>
        <c:axId val="743801311"/>
      </c:barChart>
      <c:catAx>
        <c:axId val="79521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01311"/>
        <c:crosses val="autoZero"/>
        <c:auto val="1"/>
        <c:lblAlgn val="ctr"/>
        <c:lblOffset val="100"/>
        <c:noMultiLvlLbl val="0"/>
      </c:catAx>
      <c:valAx>
        <c:axId val="74380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21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5-6046-8A8A-00748E6736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5-6046-8A8A-00748E6736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5-6046-8A8A-00748E673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219919"/>
        <c:axId val="743801311"/>
      </c:barChart>
      <c:catAx>
        <c:axId val="79521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01311"/>
        <c:crosses val="autoZero"/>
        <c:auto val="1"/>
        <c:lblAlgn val="ctr"/>
        <c:lblOffset val="100"/>
        <c:noMultiLvlLbl val="0"/>
      </c:catAx>
      <c:valAx>
        <c:axId val="74380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21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0-424A-8A36-93E59C8806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0-424A-8A36-93E59C8806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0-424A-8A36-93E59C88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219919"/>
        <c:axId val="743801311"/>
      </c:barChart>
      <c:catAx>
        <c:axId val="79521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01311"/>
        <c:crosses val="autoZero"/>
        <c:auto val="1"/>
        <c:lblAlgn val="ctr"/>
        <c:lblOffset val="100"/>
        <c:noMultiLvlLbl val="0"/>
      </c:catAx>
      <c:valAx>
        <c:axId val="74380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21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87A1-DC26-754B-AA47-6F5D66DA9BB6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77B6-2F3B-CC48-A0E5-EFF38A67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77B6-2F3B-CC48-A0E5-EFF38A676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77B6-2F3B-CC48-A0E5-EFF38A676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77B6-2F3B-CC48-A0E5-EFF38A676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3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77B6-2F3B-CC48-A0E5-EFF38A676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DA50-5F00-9FB9-8536-1CFD1936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E4ABF-058A-016E-07B8-824DBA19D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9E123-B29E-65DD-E4FB-A29A4241D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886C4-D62C-0962-1535-E7BE410F5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77B6-2F3B-CC48-A0E5-EFF38A676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6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8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1A22-BA76-0946-BFFC-609723143AD3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1E8-4441-1248-ABCA-4DE55A95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1A22-BA76-0946-BFFC-609723143AD3}" type="datetimeFigureOut">
              <a:rPr lang="en-US" smtClean="0"/>
              <a:pPr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A1E8-4441-1248-ABCA-4DE55A95FE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49FA37-9F12-2B4E-4205-C7890266B86E}"/>
              </a:ext>
            </a:extLst>
          </p:cNvPr>
          <p:cNvSpPr/>
          <p:nvPr/>
        </p:nvSpPr>
        <p:spPr>
          <a:xfrm>
            <a:off x="14" y="0"/>
            <a:ext cx="22079412" cy="329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552B8-3147-98D7-657A-7A5432F32F09}"/>
              </a:ext>
            </a:extLst>
          </p:cNvPr>
          <p:cNvSpPr txBox="1"/>
          <p:nvPr/>
        </p:nvSpPr>
        <p:spPr>
          <a:xfrm>
            <a:off x="789689" y="6750970"/>
            <a:ext cx="21238925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finding. </a:t>
            </a:r>
            <a:r>
              <a:rPr lang="en-US" sz="1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most important takeaway in one/two sentences. </a:t>
            </a:r>
          </a:p>
        </p:txBody>
      </p:sp>
      <p:pic>
        <p:nvPicPr>
          <p:cNvPr id="31" name="Picture 15" descr="Qr code&#10;&#10;Description automatically generated">
            <a:extLst>
              <a:ext uri="{FF2B5EF4-FFF2-40B4-BE49-F238E27FC236}">
                <a16:creationId xmlns:a16="http://schemas.microsoft.com/office/drawing/2014/main" id="{9F7A6AB9-F7EC-DC49-686C-FD95788EB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27" y="22674582"/>
            <a:ext cx="6239052" cy="632146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83226AF-AC7D-76A6-4200-4DB74DAD6A15}"/>
              </a:ext>
            </a:extLst>
          </p:cNvPr>
          <p:cNvSpPr txBox="1"/>
          <p:nvPr/>
        </p:nvSpPr>
        <p:spPr>
          <a:xfrm>
            <a:off x="840494" y="15632890"/>
            <a:ext cx="2018749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“[A meaningful quote or insight.] Lorem ipsum dolor sit </a:t>
            </a:r>
            <a:r>
              <a:rPr lang="en-US" sz="765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65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5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5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sz="765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5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5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765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-John Joe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D4346-717E-98D9-4DB2-58B30E60DF2A}"/>
              </a:ext>
            </a:extLst>
          </p:cNvPr>
          <p:cNvSpPr txBox="1"/>
          <p:nvPr/>
        </p:nvSpPr>
        <p:spPr>
          <a:xfrm>
            <a:off x="8033677" y="26623636"/>
            <a:ext cx="13810325" cy="23388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3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contact: </a:t>
            </a:r>
          </a:p>
          <a:p>
            <a:r>
              <a:rPr lang="en-US" sz="63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Doe: </a:t>
            </a:r>
            <a:r>
              <a:rPr lang="en-US" sz="6399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johndoe2@unl.edu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45A47-65FD-5192-ABB4-F2A6CF7CE829}"/>
              </a:ext>
            </a:extLst>
          </p:cNvPr>
          <p:cNvSpPr txBox="1"/>
          <p:nvPr/>
        </p:nvSpPr>
        <p:spPr>
          <a:xfrm>
            <a:off x="8033677" y="22611355"/>
            <a:ext cx="13810325" cy="38166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201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FOR FULL PAPER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0DDD81-8E35-E0C2-C3A5-387379D30858}"/>
              </a:ext>
            </a:extLst>
          </p:cNvPr>
          <p:cNvSpPr txBox="1"/>
          <p:nvPr/>
        </p:nvSpPr>
        <p:spPr>
          <a:xfrm>
            <a:off x="23566759" y="813672"/>
            <a:ext cx="1992511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[Your paper/ presentation title goes here.]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8D4FB-FF09-07C9-848D-B59989324630}"/>
              </a:ext>
            </a:extLst>
          </p:cNvPr>
          <p:cNvSpPr txBox="1"/>
          <p:nvPr/>
        </p:nvSpPr>
        <p:spPr>
          <a:xfrm>
            <a:off x="23566761" y="2529621"/>
            <a:ext cx="9651150" cy="12695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8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 Johnny Appleseed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EC391-ED19-F3FE-988F-FF5C93966851}"/>
              </a:ext>
            </a:extLst>
          </p:cNvPr>
          <p:cNvSpPr txBox="1"/>
          <p:nvPr/>
        </p:nvSpPr>
        <p:spPr>
          <a:xfrm>
            <a:off x="23455328" y="6358489"/>
            <a:ext cx="9651150" cy="171742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 </a:t>
            </a:r>
            <a:r>
              <a:rPr lang="en-US" sz="4802" dirty="0">
                <a:solidFill>
                  <a:schemeClr val="accent4"/>
                </a:solidFill>
                <a:cs typeface="Calibri"/>
              </a:rPr>
              <a:t> </a:t>
            </a: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exercitation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nisi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</a:t>
            </a:r>
          </a:p>
          <a:p>
            <a:endParaRPr lang="en-US" sz="4802" dirty="0">
              <a:solidFill>
                <a:schemeClr val="tx2"/>
              </a:solidFill>
              <a:cs typeface="Calibri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METHODS:</a:t>
            </a:r>
            <a:endParaRPr lang="en-US" sz="4950" dirty="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685809" indent="-685809">
              <a:buClr>
                <a:schemeClr val="accent2"/>
              </a:buClr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9" indent="-685809">
              <a:buClr>
                <a:schemeClr val="accent2"/>
              </a:buClr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B6329-F4F3-F822-63C3-C1577ACB224B}"/>
              </a:ext>
            </a:extLst>
          </p:cNvPr>
          <p:cNvSpPr txBox="1"/>
          <p:nvPr/>
        </p:nvSpPr>
        <p:spPr>
          <a:xfrm>
            <a:off x="33447879" y="6372538"/>
            <a:ext cx="9651150" cy="23475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sz="4950" dirty="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exercitation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nisi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</a:t>
            </a:r>
          </a:p>
          <a:p>
            <a:endParaRPr lang="en-US" sz="4802" dirty="0">
              <a:solidFill>
                <a:schemeClr val="tx2"/>
              </a:solidFill>
              <a:cs typeface="Calibri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IMPLICATIONS:</a:t>
            </a: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magna.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COLLABORATORS: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Nebraska–Lincoln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 13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Department of Education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D727E-FC2A-ED96-2B4A-69BB785D0909}"/>
              </a:ext>
            </a:extLst>
          </p:cNvPr>
          <p:cNvSpPr txBox="1"/>
          <p:nvPr/>
        </p:nvSpPr>
        <p:spPr>
          <a:xfrm>
            <a:off x="23549951" y="3475229"/>
            <a:ext cx="19925114" cy="11310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Johnathon Doe</a:t>
            </a:r>
            <a:r>
              <a:rPr lang="en-US" sz="495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9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Janet Doe</a:t>
            </a:r>
            <a:r>
              <a:rPr lang="en-US" sz="495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9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Michaela Smith</a:t>
            </a:r>
            <a:r>
              <a:rPr lang="en-US" sz="495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9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Anne Miller</a:t>
            </a:r>
            <a:r>
              <a:rPr lang="en-US" sz="495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9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Nancy Lopez</a:t>
            </a:r>
            <a:r>
              <a:rPr lang="en-US" sz="495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6696B8-7554-825D-BB61-2A75A950B474}"/>
              </a:ext>
            </a:extLst>
          </p:cNvPr>
          <p:cNvSpPr txBox="1"/>
          <p:nvPr/>
        </p:nvSpPr>
        <p:spPr>
          <a:xfrm>
            <a:off x="23796729" y="4510888"/>
            <a:ext cx="96511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5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University of Nebraska–Lincoln</a:t>
            </a:r>
          </a:p>
          <a:p>
            <a:r>
              <a:rPr lang="en-US" sz="495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[Additional universities]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4FF21-DD72-C360-317F-85B163AA38AB}"/>
              </a:ext>
            </a:extLst>
          </p:cNvPr>
          <p:cNvSpPr txBox="1"/>
          <p:nvPr/>
        </p:nvSpPr>
        <p:spPr>
          <a:xfrm>
            <a:off x="840499" y="30650105"/>
            <a:ext cx="21003503" cy="18235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1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is provided through grant award number H325P210009 from the U.S. Department of Education—Office of Special Education and Rehabilitative Services, with a subcontract from the Nebraska Department of Education. Opinions reflect those of the authors and do not necessarily reflect those of the funders.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30842-36AF-A7A2-12C0-B35799BFF0D0}"/>
              </a:ext>
            </a:extLst>
          </p:cNvPr>
          <p:cNvSpPr txBox="1"/>
          <p:nvPr/>
        </p:nvSpPr>
        <p:spPr>
          <a:xfrm>
            <a:off x="30338395" y="2"/>
            <a:ext cx="13552808" cy="13234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For: Researchers/Conferences</a:t>
            </a:r>
          </a:p>
        </p:txBody>
      </p: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D8208EAF-396C-1AF3-8D1C-9AF60345CB81}"/>
              </a:ext>
            </a:extLst>
          </p:cNvPr>
          <p:cNvSpPr/>
          <p:nvPr/>
        </p:nvSpPr>
        <p:spPr>
          <a:xfrm>
            <a:off x="11441327" y="4457842"/>
            <a:ext cx="10243260" cy="311225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>
                <a:latin typeface="Arial" panose="020B0604020202020204" pitchFamily="34" charset="0"/>
                <a:cs typeface="Arial" panose="020B0604020202020204" pitchFamily="34" charset="0"/>
              </a:rPr>
              <a:t>Place your university/school logo here, or delete if not needed.</a:t>
            </a:r>
          </a:p>
        </p:txBody>
      </p:sp>
      <p:sp>
        <p:nvSpPr>
          <p:cNvPr id="22" name="Up Arrow Callout 21">
            <a:extLst>
              <a:ext uri="{FF2B5EF4-FFF2-40B4-BE49-F238E27FC236}">
                <a16:creationId xmlns:a16="http://schemas.microsoft.com/office/drawing/2014/main" id="{D0DEC43F-1462-977E-B51B-AFD11D93A420}"/>
              </a:ext>
            </a:extLst>
          </p:cNvPr>
          <p:cNvSpPr/>
          <p:nvPr/>
        </p:nvSpPr>
        <p:spPr>
          <a:xfrm>
            <a:off x="34471064" y="29093978"/>
            <a:ext cx="6318455" cy="311225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Use/delete as needed.</a:t>
            </a:r>
          </a:p>
        </p:txBody>
      </p:sp>
      <p:sp>
        <p:nvSpPr>
          <p:cNvPr id="23" name="Down Arrow Callout 22">
            <a:extLst>
              <a:ext uri="{FF2B5EF4-FFF2-40B4-BE49-F238E27FC236}">
                <a16:creationId xmlns:a16="http://schemas.microsoft.com/office/drawing/2014/main" id="{B306D922-92DB-0C13-6F57-BE127ADB9042}"/>
              </a:ext>
            </a:extLst>
          </p:cNvPr>
          <p:cNvSpPr/>
          <p:nvPr/>
        </p:nvSpPr>
        <p:spPr>
          <a:xfrm>
            <a:off x="1462608" y="20280940"/>
            <a:ext cx="5704704" cy="2393645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Replace with your own QR code. 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97CF9C8F-3B1E-B606-6C5F-2F6F0EE34F3D}"/>
              </a:ext>
            </a:extLst>
          </p:cNvPr>
          <p:cNvSpPr/>
          <p:nvPr/>
        </p:nvSpPr>
        <p:spPr>
          <a:xfrm>
            <a:off x="26871748" y="11724932"/>
            <a:ext cx="13152263" cy="6493253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TIP: When copy/pasting content into this template use “Paste&gt;Keep Text Only”. This will ensure it remains the right font/size. Arial and Times New Roman are the correct fonts. Correct colors are pre-loaded.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3FB0CF-27A5-9ACA-9706-323203381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28" y="1656027"/>
            <a:ext cx="9979560" cy="2874114"/>
          </a:xfrm>
          <a:prstGeom prst="rect">
            <a:avLst/>
          </a:prstGeom>
        </p:spPr>
      </p:pic>
      <p:pic>
        <p:nvPicPr>
          <p:cNvPr id="29" name="Picture 2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443CBBB-3EE7-481E-FF5C-BD85AD812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2387" y="1774541"/>
            <a:ext cx="8018402" cy="2577344"/>
          </a:xfrm>
          <a:prstGeom prst="rect">
            <a:avLst/>
          </a:prstGeom>
        </p:spPr>
      </p:pic>
      <p:sp>
        <p:nvSpPr>
          <p:cNvPr id="30" name="Down Arrow Callout 29">
            <a:extLst>
              <a:ext uri="{FF2B5EF4-FFF2-40B4-BE49-F238E27FC236}">
                <a16:creationId xmlns:a16="http://schemas.microsoft.com/office/drawing/2014/main" id="{0430C687-26BD-E1D2-B1A1-6173B01676F2}"/>
              </a:ext>
            </a:extLst>
          </p:cNvPr>
          <p:cNvSpPr/>
          <p:nvPr/>
        </p:nvSpPr>
        <p:spPr>
          <a:xfrm>
            <a:off x="9716130" y="20711203"/>
            <a:ext cx="9416763" cy="2393645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Can link to a paper/contact/website, whatever is suitable.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B2CC780-A29F-C9E9-FF93-8E3E49F68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571962"/>
              </p:ext>
            </p:extLst>
          </p:nvPr>
        </p:nvGraphicFramePr>
        <p:xfrm>
          <a:off x="23566759" y="23604887"/>
          <a:ext cx="9539719" cy="816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879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49FA37-9F12-2B4E-4205-C7890266B86E}"/>
              </a:ext>
            </a:extLst>
          </p:cNvPr>
          <p:cNvSpPr/>
          <p:nvPr/>
        </p:nvSpPr>
        <p:spPr>
          <a:xfrm>
            <a:off x="16" y="0"/>
            <a:ext cx="15030437" cy="329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2"/>
              </a:solidFill>
            </a:endParaRPr>
          </a:p>
        </p:txBody>
      </p:sp>
      <p:pic>
        <p:nvPicPr>
          <p:cNvPr id="15" name="Picture 14" descr="A group of circles on a black background&#10;&#10;Description automatically generated">
            <a:extLst>
              <a:ext uri="{FF2B5EF4-FFF2-40B4-BE49-F238E27FC236}">
                <a16:creationId xmlns:a16="http://schemas.microsoft.com/office/drawing/2014/main" id="{8984247F-AEDB-F22C-9794-D2913F30B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204"/>
          <a:stretch/>
        </p:blipFill>
        <p:spPr>
          <a:xfrm>
            <a:off x="-5759730" y="-696843"/>
            <a:ext cx="20790180" cy="36249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6552B8-3147-98D7-657A-7A5432F32F09}"/>
              </a:ext>
            </a:extLst>
          </p:cNvPr>
          <p:cNvSpPr txBox="1"/>
          <p:nvPr/>
        </p:nvSpPr>
        <p:spPr>
          <a:xfrm>
            <a:off x="1058614" y="6750970"/>
            <a:ext cx="14240759" cy="13665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finding. </a:t>
            </a:r>
            <a:r>
              <a:rPr lang="en-US" sz="1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most important takeaway in one/two sentences.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0DDD81-8E35-E0C2-C3A5-387379D30858}"/>
              </a:ext>
            </a:extLst>
          </p:cNvPr>
          <p:cNvSpPr txBox="1"/>
          <p:nvPr/>
        </p:nvSpPr>
        <p:spPr>
          <a:xfrm>
            <a:off x="16456489" y="1647547"/>
            <a:ext cx="2576504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[Your paper/ presentation title goes here.]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8D4FB-FF09-07C9-848D-B59989324630}"/>
              </a:ext>
            </a:extLst>
          </p:cNvPr>
          <p:cNvSpPr txBox="1"/>
          <p:nvPr/>
        </p:nvSpPr>
        <p:spPr>
          <a:xfrm>
            <a:off x="16456491" y="3363494"/>
            <a:ext cx="9651150" cy="12695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8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 Johnny Appleseed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EC391-ED19-F3FE-988F-FF5C93966851}"/>
              </a:ext>
            </a:extLst>
          </p:cNvPr>
          <p:cNvSpPr txBox="1"/>
          <p:nvPr/>
        </p:nvSpPr>
        <p:spPr>
          <a:xfrm>
            <a:off x="16456489" y="5338076"/>
            <a:ext cx="15668465" cy="256227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 </a:t>
            </a:r>
            <a:r>
              <a:rPr lang="en-US" sz="4802" dirty="0">
                <a:solidFill>
                  <a:schemeClr val="accent4"/>
                </a:solidFill>
                <a:cs typeface="Calibri"/>
              </a:rPr>
              <a:t> </a:t>
            </a: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exercitation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nisi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</a:t>
            </a:r>
          </a:p>
          <a:p>
            <a:endParaRPr lang="en-US" sz="4802" dirty="0">
              <a:solidFill>
                <a:schemeClr val="tx2"/>
              </a:solidFill>
              <a:cs typeface="Calibri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METHODS:</a:t>
            </a:r>
            <a:endParaRPr lang="en-US" sz="4950" dirty="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685809" indent="-685809">
              <a:buClr>
                <a:schemeClr val="accent2"/>
              </a:buClr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9" indent="-685809">
              <a:buClr>
                <a:schemeClr val="accent2"/>
              </a:buClr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9" indent="-685809">
              <a:buClr>
                <a:schemeClr val="accent2"/>
              </a:buClr>
              <a:buFontTx/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9" indent="-685809">
              <a:buClr>
                <a:schemeClr val="accent3"/>
              </a:buClr>
              <a:buFontTx/>
              <a:buAutoNum type="arabicPeriod"/>
            </a:pPr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sz="4950" dirty="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exercitation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nisi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IMPLICATIONS:</a:t>
            </a: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B6329-F4F3-F822-63C3-C1577ACB224B}"/>
              </a:ext>
            </a:extLst>
          </p:cNvPr>
          <p:cNvSpPr txBox="1"/>
          <p:nvPr/>
        </p:nvSpPr>
        <p:spPr>
          <a:xfrm>
            <a:off x="32932247" y="26778782"/>
            <a:ext cx="9651150" cy="3208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COLLABORATORS: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Nebraska–Lincoln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 13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Department of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4FF21-DD72-C360-317F-85B163AA38AB}"/>
              </a:ext>
            </a:extLst>
          </p:cNvPr>
          <p:cNvSpPr txBox="1"/>
          <p:nvPr/>
        </p:nvSpPr>
        <p:spPr>
          <a:xfrm>
            <a:off x="715122" y="29803253"/>
            <a:ext cx="142407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1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is provided through grant award number H325P210009 from the U.S. Department of Education—Office of Special Education and Rehabilitative Services, with a subcontract from the Nebraska Department of Education. Opinions reflect those of the authors and do not necessarily reflect those of the funders.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30842-36AF-A7A2-12C0-B35799BFF0D0}"/>
              </a:ext>
            </a:extLst>
          </p:cNvPr>
          <p:cNvSpPr txBox="1"/>
          <p:nvPr/>
        </p:nvSpPr>
        <p:spPr>
          <a:xfrm>
            <a:off x="31946850" y="2"/>
            <a:ext cx="11944350" cy="13234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For: Internal presentations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E78624-6F38-7CE5-0474-5EA9BEB8816A}"/>
              </a:ext>
            </a:extLst>
          </p:cNvPr>
          <p:cNvSpPr/>
          <p:nvPr/>
        </p:nvSpPr>
        <p:spPr>
          <a:xfrm>
            <a:off x="32932251" y="5338076"/>
            <a:ext cx="9651150" cy="64561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9B7245-B7CA-9F2C-7897-624A2A80200B}"/>
              </a:ext>
            </a:extLst>
          </p:cNvPr>
          <p:cNvSpPr txBox="1"/>
          <p:nvPr/>
        </p:nvSpPr>
        <p:spPr>
          <a:xfrm>
            <a:off x="33563036" y="6090269"/>
            <a:ext cx="838957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“[A meaningful quote or insight.] Lorem ipsum dolor sit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-John Joe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E9C85C-38E1-B956-2ADD-D79FAA67A106}"/>
              </a:ext>
            </a:extLst>
          </p:cNvPr>
          <p:cNvSpPr/>
          <p:nvPr/>
        </p:nvSpPr>
        <p:spPr>
          <a:xfrm>
            <a:off x="32932251" y="12298329"/>
            <a:ext cx="9651150" cy="44455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9AF06-FFC5-644E-BF8F-7337F7283C82}"/>
              </a:ext>
            </a:extLst>
          </p:cNvPr>
          <p:cNvSpPr txBox="1"/>
          <p:nvPr/>
        </p:nvSpPr>
        <p:spPr>
          <a:xfrm>
            <a:off x="33563036" y="12821924"/>
            <a:ext cx="838957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Cadipiscing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5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-Jane Joe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3BF0C-CF47-9A39-C6BA-31CD386C5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799" y="2030423"/>
            <a:ext cx="9979560" cy="287411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479B7-EB13-AB43-63FA-124D6953A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280024"/>
              </p:ext>
            </p:extLst>
          </p:nvPr>
        </p:nvGraphicFramePr>
        <p:xfrm>
          <a:off x="32987961" y="17748775"/>
          <a:ext cx="9539719" cy="816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93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A78E6BF-8D43-CFFB-4CC7-A97BA697DCAD}"/>
              </a:ext>
            </a:extLst>
          </p:cNvPr>
          <p:cNvSpPr/>
          <p:nvPr/>
        </p:nvSpPr>
        <p:spPr>
          <a:xfrm>
            <a:off x="23037399" y="7532258"/>
            <a:ext cx="19808784" cy="95326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07A4DC-9937-4A42-B427-E1816A96A2A6}"/>
              </a:ext>
            </a:extLst>
          </p:cNvPr>
          <p:cNvSpPr/>
          <p:nvPr/>
        </p:nvSpPr>
        <p:spPr>
          <a:xfrm>
            <a:off x="0" y="2"/>
            <a:ext cx="43891200" cy="6170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DA1A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E159E-A6EB-1EE8-E1BA-06C087CA92F7}"/>
              </a:ext>
            </a:extLst>
          </p:cNvPr>
          <p:cNvSpPr txBox="1"/>
          <p:nvPr/>
        </p:nvSpPr>
        <p:spPr>
          <a:xfrm>
            <a:off x="12953516" y="1660073"/>
            <a:ext cx="2978364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[Your paper/ presentation title goes here.]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95112-19F1-B9D5-DC67-8FD9A10A38DF}"/>
              </a:ext>
            </a:extLst>
          </p:cNvPr>
          <p:cNvSpPr txBox="1"/>
          <p:nvPr/>
        </p:nvSpPr>
        <p:spPr>
          <a:xfrm>
            <a:off x="12953511" y="3512237"/>
            <a:ext cx="13735539" cy="133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 Johnny Appleseed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7F434-F232-BFA3-38A2-9EC49182E127}"/>
              </a:ext>
            </a:extLst>
          </p:cNvPr>
          <p:cNvSpPr txBox="1"/>
          <p:nvPr/>
        </p:nvSpPr>
        <p:spPr>
          <a:xfrm>
            <a:off x="773712" y="7382270"/>
            <a:ext cx="10238094" cy="21329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 </a:t>
            </a:r>
            <a:r>
              <a:rPr lang="en-US" sz="4802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Ut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exercitation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nisi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2" dirty="0">
              <a:solidFill>
                <a:schemeClr val="tx2"/>
              </a:solidFill>
              <a:cs typeface="Calibri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METHODS:</a:t>
            </a:r>
            <a:endParaRPr lang="en-US" sz="4950" dirty="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685809" indent="-685809">
              <a:buClr>
                <a:schemeClr val="accent2"/>
              </a:buClr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9" indent="-685809">
              <a:buClr>
                <a:schemeClr val="accent2"/>
              </a:buClr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9" indent="-685809">
              <a:buClr>
                <a:schemeClr val="accent2"/>
              </a:buClr>
              <a:buFontTx/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9" indent="-685809">
              <a:buClr>
                <a:schemeClr val="accent2"/>
              </a:buClr>
              <a:buFontTx/>
              <a:buAutoNum type="arabicPeriod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49A69-5069-6EF2-935E-9A01FE6BF6A2}"/>
              </a:ext>
            </a:extLst>
          </p:cNvPr>
          <p:cNvSpPr txBox="1"/>
          <p:nvPr/>
        </p:nvSpPr>
        <p:spPr>
          <a:xfrm>
            <a:off x="11849366" y="7382268"/>
            <a:ext cx="10350482" cy="22090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sz="4950" dirty="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 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exercitation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laboris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nisi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irure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occaecat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cupidatat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provident.</a:t>
            </a:r>
          </a:p>
          <a:p>
            <a:endParaRPr lang="en-US" sz="4802" dirty="0">
              <a:solidFill>
                <a:schemeClr val="tx2"/>
              </a:solidFill>
              <a:cs typeface="Calibri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IMPLICATIONS:</a:t>
            </a:r>
          </a:p>
          <a:p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sed do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magna.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50" b="1" dirty="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COLLABORATORS: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Nebraska–Lincoln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 13</a:t>
            </a:r>
          </a:p>
          <a:p>
            <a:pPr marL="771525" indent="-7715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Department of Education</a:t>
            </a: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F4892-A62F-0D4E-42B4-C5852B75AB5C}"/>
              </a:ext>
            </a:extLst>
          </p:cNvPr>
          <p:cNvSpPr txBox="1"/>
          <p:nvPr/>
        </p:nvSpPr>
        <p:spPr>
          <a:xfrm>
            <a:off x="7898528" y="30073401"/>
            <a:ext cx="3494766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is provided through grant award number H325P210009 from the U.S. Department of Education—Office of Special Education and Rehabilitative Services, with a subcontract from the Nebraska Department of Education. Opinions reflect those of the authors and do not necessarily reflect those of the funders.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F0FB68-BB56-426D-1DCB-156E139E2CA5}"/>
              </a:ext>
            </a:extLst>
          </p:cNvPr>
          <p:cNvGrpSpPr/>
          <p:nvPr/>
        </p:nvGrpSpPr>
        <p:grpSpPr>
          <a:xfrm>
            <a:off x="896551" y="29473229"/>
            <a:ext cx="6127475" cy="2631506"/>
            <a:chOff x="314605" y="6549605"/>
            <a:chExt cx="1361661" cy="5847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68AA63-B01A-0894-8679-CA28B820DD96}"/>
                </a:ext>
              </a:extLst>
            </p:cNvPr>
            <p:cNvSpPr/>
            <p:nvPr/>
          </p:nvSpPr>
          <p:spPr>
            <a:xfrm>
              <a:off x="314605" y="6549605"/>
              <a:ext cx="1361661" cy="58477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4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4D46A6-CD9C-356A-FBCD-7C74C7358B11}"/>
                </a:ext>
              </a:extLst>
            </p:cNvPr>
            <p:cNvSpPr txBox="1"/>
            <p:nvPr/>
          </p:nvSpPr>
          <p:spPr>
            <a:xfrm>
              <a:off x="314605" y="6699990"/>
              <a:ext cx="1361661" cy="20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Your school logo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6169C63-A26D-30DF-CEF6-A4E06AD0B01E}"/>
              </a:ext>
            </a:extLst>
          </p:cNvPr>
          <p:cNvSpPr txBox="1"/>
          <p:nvPr/>
        </p:nvSpPr>
        <p:spPr>
          <a:xfrm>
            <a:off x="24298981" y="9538792"/>
            <a:ext cx="17238839" cy="6525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“[A meaningful quote or insight.] Lorem ipsum dolor sit </a:t>
            </a:r>
            <a:r>
              <a:rPr lang="en-US" sz="800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sz="800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800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-John Joe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840CF9-5A4B-47D3-6E22-980F83FD6EC0}"/>
              </a:ext>
            </a:extLst>
          </p:cNvPr>
          <p:cNvSpPr txBox="1"/>
          <p:nvPr/>
        </p:nvSpPr>
        <p:spPr>
          <a:xfrm>
            <a:off x="33647607" y="-22811"/>
            <a:ext cx="10243593" cy="13234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For: Teachers/School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7B3DD-8B36-0CAC-0797-719F2AA38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99" y="1656027"/>
            <a:ext cx="9979560" cy="287411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0BD746-9BA9-5E58-BB74-D82B498BD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862122"/>
              </p:ext>
            </p:extLst>
          </p:nvPr>
        </p:nvGraphicFramePr>
        <p:xfrm>
          <a:off x="23378681" y="18470519"/>
          <a:ext cx="18785319" cy="1028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089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4CE73EC-4D9A-D63A-2B5C-04F43C263CA0}"/>
              </a:ext>
            </a:extLst>
          </p:cNvPr>
          <p:cNvSpPr/>
          <p:nvPr/>
        </p:nvSpPr>
        <p:spPr>
          <a:xfrm>
            <a:off x="21945600" y="0"/>
            <a:ext cx="21945600" cy="3291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2644AD-942B-C51F-08CE-5032F5640BC7}"/>
              </a:ext>
            </a:extLst>
          </p:cNvPr>
          <p:cNvSpPr txBox="1"/>
          <p:nvPr/>
        </p:nvSpPr>
        <p:spPr>
          <a:xfrm>
            <a:off x="1368092" y="1572705"/>
            <a:ext cx="1931670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LOGOS: copy/paste from this slide as needed. </a:t>
            </a:r>
            <a:endParaRPr lang="en-US" sz="10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8217A145-FC12-AA85-0C20-281BA1D3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7913" y="24282068"/>
            <a:ext cx="5367618" cy="5367618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22200AB1-C8BF-D147-398B-6E60B6FF3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548" y="23782286"/>
            <a:ext cx="6367190" cy="6367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05017-275F-73C2-654B-A3F9C766B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117" y="8381696"/>
            <a:ext cx="17085155" cy="492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F460B-E303-FF05-E402-2226CA9E1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933" y="8322986"/>
            <a:ext cx="17289014" cy="4979237"/>
          </a:xfrm>
          <a:prstGeom prst="rect">
            <a:avLst/>
          </a:prstGeom>
        </p:spPr>
      </p:pic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23BFCC77-E366-022E-9CEA-DEEDECA49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7258" y="24910387"/>
            <a:ext cx="11847308" cy="4590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2FCF3A-2E38-6813-90BF-3CAC0BCF3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8281" y="16126785"/>
            <a:ext cx="12803207" cy="5861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C5174-F249-96A6-CA8C-6B6EF42587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3310" y="16029554"/>
            <a:ext cx="12803207" cy="5861709"/>
          </a:xfrm>
          <a:prstGeom prst="rect">
            <a:avLst/>
          </a:prstGeom>
        </p:spPr>
      </p:pic>
      <p:pic>
        <p:nvPicPr>
          <p:cNvPr id="13" name="Picture 12" descr="A blue and yellow logo&#10;&#10;Description automatically generated">
            <a:extLst>
              <a:ext uri="{FF2B5EF4-FFF2-40B4-BE49-F238E27FC236}">
                <a16:creationId xmlns:a16="http://schemas.microsoft.com/office/drawing/2014/main" id="{C8D06BE0-1332-CE8C-A6F9-16A396DFA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2858" y="24910387"/>
            <a:ext cx="11847308" cy="45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69C9-EE50-8BB7-4574-268E26CE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BCB6775A-F82F-4949-747A-D8422B99A49C}"/>
              </a:ext>
            </a:extLst>
          </p:cNvPr>
          <p:cNvSpPr txBox="1"/>
          <p:nvPr/>
        </p:nvSpPr>
        <p:spPr>
          <a:xfrm>
            <a:off x="1368092" y="1572707"/>
            <a:ext cx="1931670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graphics/photos: </a:t>
            </a:r>
            <a:endParaRPr lang="en-US" sz="10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road with different points of paint&#10;&#10;Description automatically generated with medium confidence">
            <a:extLst>
              <a:ext uri="{FF2B5EF4-FFF2-40B4-BE49-F238E27FC236}">
                <a16:creationId xmlns:a16="http://schemas.microsoft.com/office/drawing/2014/main" id="{C6D3402D-D2A3-E3DF-275B-13AC8DEE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78" y="6251679"/>
            <a:ext cx="30301709" cy="8354367"/>
          </a:xfrm>
          <a:prstGeom prst="rect">
            <a:avLst/>
          </a:prstGeom>
        </p:spPr>
      </p:pic>
      <p:pic>
        <p:nvPicPr>
          <p:cNvPr id="11" name="Picture 10" descr="A person helping a child read a book&#10;&#10;Description automatically generated">
            <a:extLst>
              <a:ext uri="{FF2B5EF4-FFF2-40B4-BE49-F238E27FC236}">
                <a16:creationId xmlns:a16="http://schemas.microsoft.com/office/drawing/2014/main" id="{80F5A157-3F60-4E23-92C5-D7E262C03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3166" y="16815524"/>
            <a:ext cx="8398575" cy="8398575"/>
          </a:xfrm>
          <a:prstGeom prst="rect">
            <a:avLst/>
          </a:prstGeom>
        </p:spPr>
      </p:pic>
      <p:pic>
        <p:nvPicPr>
          <p:cNvPr id="15" name="Picture 1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D3B4AA1A-DEF2-2C6C-A6DB-BA317215E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976" y="16815528"/>
            <a:ext cx="8398575" cy="8398575"/>
          </a:xfrm>
          <a:prstGeom prst="rect">
            <a:avLst/>
          </a:prstGeom>
        </p:spPr>
      </p:pic>
      <p:pic>
        <p:nvPicPr>
          <p:cNvPr id="17" name="Picture 16" descr="A person in a wheelchair with a child in a classroom&#10;&#10;Description automatically generated">
            <a:extLst>
              <a:ext uri="{FF2B5EF4-FFF2-40B4-BE49-F238E27FC236}">
                <a16:creationId xmlns:a16="http://schemas.microsoft.com/office/drawing/2014/main" id="{EC508EA7-6726-6C97-FE97-EE6539F1C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2436" y="16815533"/>
            <a:ext cx="8398575" cy="8398575"/>
          </a:xfrm>
          <a:prstGeom prst="rect">
            <a:avLst/>
          </a:prstGeom>
        </p:spPr>
      </p:pic>
      <p:pic>
        <p:nvPicPr>
          <p:cNvPr id="19" name="Picture 18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E9D5CB2D-EBDB-EFDC-99B3-761B5DCD3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1706" y="16815528"/>
            <a:ext cx="8398575" cy="8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0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Get SET">
      <a:dk1>
        <a:srgbClr val="2C4145"/>
      </a:dk1>
      <a:lt1>
        <a:srgbClr val="FFFFFF"/>
      </a:lt1>
      <a:dk2>
        <a:srgbClr val="2C4145"/>
      </a:dk2>
      <a:lt2>
        <a:srgbClr val="FFFFFF"/>
      </a:lt2>
      <a:accent1>
        <a:srgbClr val="14377D"/>
      </a:accent1>
      <a:accent2>
        <a:srgbClr val="F06022"/>
      </a:accent2>
      <a:accent3>
        <a:srgbClr val="F89F1B"/>
      </a:accent3>
      <a:accent4>
        <a:srgbClr val="09B698"/>
      </a:accent4>
      <a:accent5>
        <a:srgbClr val="6320AA"/>
      </a:accent5>
      <a:accent6>
        <a:srgbClr val="E02A69"/>
      </a:accent6>
      <a:hlink>
        <a:srgbClr val="09B698"/>
      </a:hlink>
      <a:folHlink>
        <a:srgbClr val="1EB6E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94954575F6E49ACB2E53069A4A1BD" ma:contentTypeVersion="18" ma:contentTypeDescription="Create a new document." ma:contentTypeScope="" ma:versionID="02ea0eb8f6943a0e839bae13c55db97d">
  <xsd:schema xmlns:xsd="http://www.w3.org/2001/XMLSchema" xmlns:xs="http://www.w3.org/2001/XMLSchema" xmlns:p="http://schemas.microsoft.com/office/2006/metadata/properties" xmlns:ns2="3789991e-b8ab-45cf-8b20-b1f072e58f63" xmlns:ns3="d97f1545-f3c8-47b0-83c2-9bcb1f8e5f13" targetNamespace="http://schemas.microsoft.com/office/2006/metadata/properties" ma:root="true" ma:fieldsID="3a3e8c434b1d4a0f8e457bdf600c747b" ns2:_="" ns3:_="">
    <xsd:import namespace="3789991e-b8ab-45cf-8b20-b1f072e58f63"/>
    <xsd:import namespace="d97f1545-f3c8-47b0-83c2-9bcb1f8e5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991e-b8ab-45cf-8b20-b1f072e58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f1545-f3c8-47b0-83c2-9bcb1f8e5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6f11e9-a18e-4c71-84e7-efb30c3dd465}" ma:internalName="TaxCatchAll" ma:showField="CatchAllData" ma:web="d97f1545-f3c8-47b0-83c2-9bcb1f8e5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f1545-f3c8-47b0-83c2-9bcb1f8e5f13" xsi:nil="true"/>
    <lcf76f155ced4ddcb4097134ff3c332f xmlns="3789991e-b8ab-45cf-8b20-b1f072e58f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A0C2D5-1D12-4AC1-94D2-61CBB30DC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B7869-4132-46F4-9539-6199194A1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991e-b8ab-45cf-8b20-b1f072e58f63"/>
    <ds:schemaRef ds:uri="d97f1545-f3c8-47b0-83c2-9bcb1f8e5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19D8E8-D8F1-4ABC-859C-0B3902F95A33}">
  <ds:schemaRefs>
    <ds:schemaRef ds:uri="http://schemas.openxmlformats.org/package/2006/metadata/core-properties"/>
    <ds:schemaRef ds:uri="d97f1545-f3c8-47b0-83c2-9bcb1f8e5f13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789991e-b8ab-45cf-8b20-b1f072e58f6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3545</TotalTime>
  <Words>1338</Words>
  <Application>Microsoft Macintosh PowerPoint</Application>
  <PresentationFormat>Custom</PresentationFormat>
  <Paragraphs>104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Conarchy</dc:creator>
  <cp:lastModifiedBy>Kyleigh Skaggs</cp:lastModifiedBy>
  <cp:revision>86</cp:revision>
  <dcterms:created xsi:type="dcterms:W3CDTF">2023-04-26T15:34:29Z</dcterms:created>
  <dcterms:modified xsi:type="dcterms:W3CDTF">2024-03-05T16:24:39Z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0x010100A3B94954575F6E49ACB2E53069A4A1BD</vt:lpwstr>
  </property>
  <property fmtid="{D5CDD505-2E9C-101B-9397-08002B2CF9AE}" pid="3" name="MediaServiceImageTags">
    <vt:lpwstr/>
  </property>
</Properties>
</file>